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7" r:id="rId2"/>
    <p:sldId id="401" r:id="rId3"/>
    <p:sldId id="259" r:id="rId4"/>
    <p:sldId id="260" r:id="rId5"/>
    <p:sldId id="261" r:id="rId6"/>
    <p:sldId id="262" r:id="rId7"/>
    <p:sldId id="267" r:id="rId8"/>
    <p:sldId id="272" r:id="rId9"/>
    <p:sldId id="266" r:id="rId10"/>
    <p:sldId id="268" r:id="rId11"/>
    <p:sldId id="271" r:id="rId12"/>
    <p:sldId id="273" r:id="rId13"/>
    <p:sldId id="274" r:id="rId14"/>
    <p:sldId id="275" r:id="rId15"/>
    <p:sldId id="276" r:id="rId16"/>
    <p:sldId id="277" r:id="rId17"/>
    <p:sldId id="278" r:id="rId18"/>
    <p:sldId id="279" r:id="rId19"/>
    <p:sldId id="280" r:id="rId20"/>
    <p:sldId id="282" r:id="rId21"/>
    <p:sldId id="402" r:id="rId22"/>
    <p:sldId id="283" r:id="rId23"/>
    <p:sldId id="287" r:id="rId24"/>
    <p:sldId id="403" r:id="rId25"/>
    <p:sldId id="315" r:id="rId26"/>
    <p:sldId id="317" r:id="rId27"/>
    <p:sldId id="320" r:id="rId28"/>
    <p:sldId id="322" r:id="rId29"/>
    <p:sldId id="404" r:id="rId30"/>
    <p:sldId id="325" r:id="rId31"/>
    <p:sldId id="326" r:id="rId32"/>
    <p:sldId id="343" r:id="rId33"/>
    <p:sldId id="327" r:id="rId34"/>
    <p:sldId id="328" r:id="rId35"/>
    <p:sldId id="330" r:id="rId36"/>
    <p:sldId id="329" r:id="rId37"/>
    <p:sldId id="332" r:id="rId38"/>
    <p:sldId id="336" r:id="rId39"/>
    <p:sldId id="334" r:id="rId40"/>
    <p:sldId id="344" r:id="rId41"/>
    <p:sldId id="345" r:id="rId42"/>
    <p:sldId id="348" r:id="rId43"/>
    <p:sldId id="406" r:id="rId44"/>
    <p:sldId id="349" r:id="rId45"/>
    <p:sldId id="350" r:id="rId46"/>
    <p:sldId id="353" r:id="rId47"/>
    <p:sldId id="352" r:id="rId48"/>
    <p:sldId id="351" r:id="rId49"/>
    <p:sldId id="354" r:id="rId50"/>
    <p:sldId id="407" r:id="rId51"/>
    <p:sldId id="355" r:id="rId52"/>
    <p:sldId id="360" r:id="rId53"/>
    <p:sldId id="361" r:id="rId54"/>
    <p:sldId id="358" r:id="rId55"/>
    <p:sldId id="356" r:id="rId56"/>
    <p:sldId id="357" r:id="rId57"/>
    <p:sldId id="359" r:id="rId58"/>
    <p:sldId id="363" r:id="rId59"/>
    <p:sldId id="371" r:id="rId60"/>
    <p:sldId id="372" r:id="rId61"/>
    <p:sldId id="365" r:id="rId62"/>
    <p:sldId id="366" r:id="rId63"/>
    <p:sldId id="362" r:id="rId64"/>
    <p:sldId id="367" r:id="rId65"/>
    <p:sldId id="368" r:id="rId66"/>
    <p:sldId id="369" r:id="rId67"/>
    <p:sldId id="370" r:id="rId68"/>
    <p:sldId id="373" r:id="rId69"/>
    <p:sldId id="374" r:id="rId70"/>
    <p:sldId id="377" r:id="rId71"/>
    <p:sldId id="378" r:id="rId72"/>
    <p:sldId id="379" r:id="rId73"/>
    <p:sldId id="391" r:id="rId74"/>
    <p:sldId id="395" r:id="rId75"/>
    <p:sldId id="396" r:id="rId76"/>
    <p:sldId id="390" r:id="rId77"/>
    <p:sldId id="397" r:id="rId78"/>
    <p:sldId id="398" r:id="rId79"/>
    <p:sldId id="380" r:id="rId80"/>
    <p:sldId id="392" r:id="rId81"/>
    <p:sldId id="381" r:id="rId82"/>
    <p:sldId id="382" r:id="rId83"/>
    <p:sldId id="393" r:id="rId84"/>
    <p:sldId id="383" r:id="rId85"/>
    <p:sldId id="394" r:id="rId86"/>
    <p:sldId id="386" r:id="rId87"/>
    <p:sldId id="399" r:id="rId88"/>
    <p:sldId id="385" r:id="rId89"/>
    <p:sldId id="387" r:id="rId90"/>
    <p:sldId id="384" r:id="rId91"/>
    <p:sldId id="388" r:id="rId92"/>
    <p:sldId id="389" r:id="rId93"/>
    <p:sldId id="405"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02AAC9-D3AC-4F69-8ED6-2D1AD42E4086}" type="datetimeFigureOut">
              <a:rPr lang="en-US" smtClean="0"/>
              <a:pPr/>
              <a:t>11/19/2013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E0F04C-D49B-489F-ABB0-596CCF1F35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35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37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0921E-03BF-423E-B08B-94F468F55FDB}" type="datetimeFigureOut">
              <a:rPr lang="en-US" smtClean="0"/>
              <a:pPr/>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ED03D-18E4-427C-909F-93D8128FC087}"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0921E-03BF-423E-B08B-94F468F55FDB}" type="datetimeFigureOut">
              <a:rPr lang="en-US" smtClean="0"/>
              <a:pPr/>
              <a:t>11/19/2013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ED03D-18E4-427C-909F-93D8128FC08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dirty="0" smtClean="0">
                <a:latin typeface="Adobe Garamond Pro Bold" pitchFamily="18" charset="0"/>
              </a:rPr>
              <a:t>The Doctrine of Man</a:t>
            </a:r>
            <a:br>
              <a:rPr lang="en-US" dirty="0" smtClean="0">
                <a:latin typeface="Adobe Garamond Pro Bold" pitchFamily="18" charset="0"/>
              </a:rPr>
            </a:br>
            <a:r>
              <a:rPr lang="en-US" i="1" dirty="0" smtClean="0">
                <a:latin typeface="Adobe Garamond Pro Bold" pitchFamily="18" charset="0"/>
              </a:rPr>
              <a:t>(Part 3)</a:t>
            </a:r>
            <a:endParaRPr lang="en-US" i="1" dirty="0">
              <a:latin typeface="Adobe Garamond Pro Bold" pitchFamily="18" charset="0"/>
            </a:endParaRPr>
          </a:p>
        </p:txBody>
      </p:sp>
      <p:sp>
        <p:nvSpPr>
          <p:cNvPr id="4" name="Content Placeholder 3"/>
          <p:cNvSpPr>
            <a:spLocks noGrp="1"/>
          </p:cNvSpPr>
          <p:nvPr>
            <p:ph idx="1"/>
          </p:nvPr>
        </p:nvSpPr>
        <p:spPr>
          <a:xfrm>
            <a:off x="0" y="4953000"/>
            <a:ext cx="9144000" cy="1905000"/>
          </a:xfrm>
        </p:spPr>
        <p:txBody>
          <a:bodyPr>
            <a:normAutofit/>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His Original Duties </a:t>
            </a:r>
          </a:p>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and Responsibilities</a:t>
            </a:r>
            <a:endParaRPr lang="en-US" sz="4800" b="1" dirty="0">
              <a:effectLst>
                <a:reflection blurRad="6350" stA="55000" endA="300" endPos="45500" dir="5400000" sy="-100000" algn="bl" rotWithShape="0"/>
              </a:effectLst>
              <a:latin typeface="Times New Roman" pitchFamily="18" charset="0"/>
              <a:cs typeface="Times New Roman" pitchFamily="18" charset="0"/>
            </a:endParaRPr>
          </a:p>
        </p:txBody>
      </p:sp>
      <p:pic>
        <p:nvPicPr>
          <p:cNvPr id="1030" name="Picture 6" descr="http://www.fbcnow.org/wp-content/uploads/2011/09/doctrine.jpg"/>
          <p:cNvPicPr>
            <a:picLocks noChangeAspect="1" noChangeArrowheads="1"/>
          </p:cNvPicPr>
          <p:nvPr/>
        </p:nvPicPr>
        <p:blipFill>
          <a:blip r:embed="rId2" cstate="print"/>
          <a:srcRect/>
          <a:stretch>
            <a:fillRect/>
          </a:stretch>
        </p:blipFill>
        <p:spPr bwMode="auto">
          <a:xfrm>
            <a:off x="34123" y="2362200"/>
            <a:ext cx="9109877" cy="2285999"/>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1204" y="2599236"/>
            <a:ext cx="3284996" cy="425876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 to="" calcmode="lin" valueType="num">
                                      <p:cBhvr>
                                        <p:cTn id="7" dur="1" fill="hold"/>
                                        <p:tgtEl>
                                          <p:spTgt spid="4506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5058"/>
                                        </p:tgtEl>
                                        <p:attrNameLst>
                                          <p:attrName>style.visibility</p:attrName>
                                        </p:attrNameLst>
                                      </p:cBhvr>
                                      <p:to>
                                        <p:strVal val="visible"/>
                                      </p:to>
                                    </p:set>
                                    <p:anim to="" calcmode="lin" valueType="num">
                                      <p:cBhvr>
                                        <p:cTn id="12" dur="1" fill="hold"/>
                                        <p:tgtEl>
                                          <p:spTgt spid="4505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bp.blogspot.com/_pEkULZUBC7Q/TBmG3zgLlzI/AAAAAAAABX8/PfgTSFgLfDA/s1600/Bible+on+high.png"/>
          <p:cNvPicPr>
            <a:picLocks noChangeAspect="1" noChangeArrowheads="1"/>
          </p:cNvPicPr>
          <p:nvPr/>
        </p:nvPicPr>
        <p:blipFill>
          <a:blip r:embed="rId2" cstate="print"/>
          <a:srcRect/>
          <a:stretch>
            <a:fillRect/>
          </a:stretch>
        </p:blipFill>
        <p:spPr bwMode="auto">
          <a:xfrm>
            <a:off x="1905000" y="0"/>
            <a:ext cx="5442855" cy="4191000"/>
          </a:xfrm>
          <a:prstGeom prst="rect">
            <a:avLst/>
          </a:prstGeom>
          <a:noFill/>
        </p:spPr>
      </p:pic>
      <p:sp>
        <p:nvSpPr>
          <p:cNvPr id="4" name="Title 3"/>
          <p:cNvSpPr>
            <a:spLocks noGrp="1"/>
          </p:cNvSpPr>
          <p:nvPr>
            <p:ph type="title"/>
          </p:nvPr>
        </p:nvSpPr>
        <p:spPr>
          <a:xfrm>
            <a:off x="457200" y="4572000"/>
            <a:ext cx="8229600" cy="2286000"/>
          </a:xfrm>
        </p:spPr>
        <p:txBody>
          <a:bodyPr/>
          <a:lstStyle/>
          <a:p>
            <a:r>
              <a:rPr lang="en-US" i="1" dirty="0" smtClean="0"/>
              <a:t>“Thy Word is Truth…”</a:t>
            </a:r>
            <a:endParaRPr lang="en-US" i="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themuslimtimes.org/wp-content/themes/advanced-newspaper/timthumb.php?src=http%3A%2F%2Fwww.themuslimtimes.org%2Fwp-content%2Fuploads%2F2013%2F07%2Fcreation.jpg&amp;q=90&amp;w=479&amp;zc=1"/>
          <p:cNvPicPr>
            <a:picLocks noChangeAspect="1" noChangeArrowheads="1"/>
          </p:cNvPicPr>
          <p:nvPr/>
        </p:nvPicPr>
        <p:blipFill>
          <a:blip r:embed="rId2" cstate="print"/>
          <a:srcRect/>
          <a:stretch>
            <a:fillRect/>
          </a:stretch>
        </p:blipFill>
        <p:spPr bwMode="auto">
          <a:xfrm>
            <a:off x="-304800" y="0"/>
            <a:ext cx="9718879"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632311"/>
          </a:xfrm>
          <a:prstGeom prst="rect">
            <a:avLst/>
          </a:prstGeom>
        </p:spPr>
        <p:txBody>
          <a:bodyPr wrap="square">
            <a:spAutoFit/>
          </a:bodyPr>
          <a:lstStyle/>
          <a:p>
            <a:pPr algn="ctr"/>
            <a:r>
              <a:rPr lang="en-US" sz="4000" i="1" dirty="0" smtClean="0"/>
              <a:t>"And God said, Let us make man in our image, after our likeness; and let them have dominion over the fish of the sea, and the fowl of the air, and over the cattle, and over all the earth, and over every creeping thing that </a:t>
            </a:r>
            <a:r>
              <a:rPr lang="en-US" sz="4000" i="1" dirty="0" err="1" smtClean="0"/>
              <a:t>creepeth</a:t>
            </a:r>
            <a:r>
              <a:rPr lang="en-US" sz="4000" i="1" dirty="0" smtClean="0"/>
              <a:t> upon the earth. So God </a:t>
            </a:r>
            <a:r>
              <a:rPr lang="en-US" sz="4000" i="1" u="sng" dirty="0" smtClean="0"/>
              <a:t>created man in his own image</a:t>
            </a:r>
            <a:r>
              <a:rPr lang="en-US" sz="4000" i="1" dirty="0" smtClean="0"/>
              <a:t>, in the image of God created he him; male and female created he them" (Gen. 1:26, 27)</a:t>
            </a:r>
            <a:endParaRPr lang="en-US" sz="4000" i="1"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pload.wikimedia.org/wikipedia/commons/thumb/1/1d/Westerminster_catechism_first_page.jpg/300px-Westerminster_catechism_first_page.jpg"/>
          <p:cNvPicPr>
            <a:picLocks noChangeAspect="1" noChangeArrowheads="1"/>
          </p:cNvPicPr>
          <p:nvPr/>
        </p:nvPicPr>
        <p:blipFill>
          <a:blip r:embed="rId2" cstate="print"/>
          <a:srcRect/>
          <a:stretch>
            <a:fillRect/>
          </a:stretch>
        </p:blipFill>
        <p:spPr bwMode="auto">
          <a:xfrm>
            <a:off x="0" y="0"/>
            <a:ext cx="9481106"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blog.beliefnet.com/yourbestlifenow/files/2013/08/heaven-hell.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046988"/>
          </a:xfrm>
          <a:prstGeom prst="rect">
            <a:avLst/>
          </a:prstGeom>
        </p:spPr>
        <p:txBody>
          <a:bodyPr wrap="square">
            <a:spAutoFit/>
          </a:bodyPr>
          <a:lstStyle/>
          <a:p>
            <a:pPr algn="ctr"/>
            <a:r>
              <a:rPr lang="en-US" sz="4800" i="1" dirty="0" smtClean="0"/>
              <a:t> Rev. 20:15 </a:t>
            </a:r>
          </a:p>
          <a:p>
            <a:pPr algn="ctr"/>
            <a:r>
              <a:rPr lang="en-US" sz="4800" i="1" dirty="0" smtClean="0"/>
              <a:t>“And whosoever was not found written in the book of life was cast into the lake of fire.”</a:t>
            </a:r>
            <a:endParaRPr lang="en-US" sz="4800" i="1" dirty="0"/>
          </a:p>
        </p:txBody>
      </p:sp>
      <p:pic>
        <p:nvPicPr>
          <p:cNvPr id="58370" name="Picture 2" descr="http://images.fineartamerica.com/images-medium-large/book-of-life-yulia-litvinova.jpg"/>
          <p:cNvPicPr>
            <a:picLocks noChangeAspect="1" noChangeArrowheads="1"/>
          </p:cNvPicPr>
          <p:nvPr/>
        </p:nvPicPr>
        <p:blipFill>
          <a:blip r:embed="rId2" cstate="print"/>
          <a:srcRect/>
          <a:stretch>
            <a:fillRect/>
          </a:stretch>
        </p:blipFill>
        <p:spPr bwMode="auto">
          <a:xfrm>
            <a:off x="1905000" y="3114675"/>
            <a:ext cx="4991100" cy="3743325"/>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cdn-4.lifehack.org/wp-content/files/2012/07/weekly-review.jpg"/>
          <p:cNvPicPr>
            <a:picLocks noChangeAspect="1" noChangeArrowheads="1"/>
          </p:cNvPicPr>
          <p:nvPr/>
        </p:nvPicPr>
        <p:blipFill>
          <a:blip r:embed="rId2" cstate="print"/>
          <a:srcRect/>
          <a:stretch>
            <a:fillRect/>
          </a:stretch>
        </p:blipFill>
        <p:spPr bwMode="auto">
          <a:xfrm>
            <a:off x="0" y="-563219"/>
            <a:ext cx="9144000" cy="7421219"/>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absoluteprimacyofchrist.org/wp-content/uploads/2013/04/Theistic-Evolution-Creation-DARWIN-BIBLE.png"/>
          <p:cNvPicPr>
            <a:picLocks noChangeAspect="1" noChangeArrowheads="1"/>
          </p:cNvPicPr>
          <p:nvPr/>
        </p:nvPicPr>
        <p:blipFill>
          <a:blip r:embed="rId2" cstate="print">
            <a:lum contrast="30000"/>
          </a:blip>
          <a:srcRect/>
          <a:stretch>
            <a:fillRect/>
          </a:stretch>
        </p:blipFill>
        <p:spPr bwMode="auto">
          <a:xfrm>
            <a:off x="0" y="0"/>
            <a:ext cx="9108826" cy="6858000"/>
          </a:xfrm>
          <a:prstGeom prst="rect">
            <a:avLst/>
          </a:prstGeom>
          <a:noFill/>
        </p:spPr>
      </p:pic>
      <p:pic>
        <p:nvPicPr>
          <p:cNvPr id="71684" name="Picture 4" descr="http://us.cdn1.123rf.com/168nwm/stocking/stocking1209/stocking120900795/15444339-portrait-of-a-thoughtful-man-with-question-marks-surrounding-his-head.jpg"/>
          <p:cNvPicPr>
            <a:picLocks noChangeAspect="1" noChangeArrowheads="1"/>
          </p:cNvPicPr>
          <p:nvPr/>
        </p:nvPicPr>
        <p:blipFill>
          <a:blip r:embed="rId3" cstate="print"/>
          <a:srcRect/>
          <a:stretch>
            <a:fillRect/>
          </a:stretch>
        </p:blipFill>
        <p:spPr bwMode="auto">
          <a:xfrm>
            <a:off x="3429000" y="3352800"/>
            <a:ext cx="2286000" cy="2286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mrgaius.files.wordpress.com/2010/01/heaven-or-hell_17.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thenatureofman-part2-090519142532-phpapp02/95/slide-1-728.jpg?1242761220"/>
          <p:cNvPicPr>
            <a:picLocks noChangeAspect="1" noChangeArrowheads="1"/>
          </p:cNvPicPr>
          <p:nvPr/>
        </p:nvPicPr>
        <p:blipFill>
          <a:blip r:embed="rId2" cstate="print"/>
          <a:srcRect r="308" b="36000"/>
          <a:stretch>
            <a:fillRect/>
          </a:stretch>
        </p:blipFill>
        <p:spPr bwMode="auto">
          <a:xfrm>
            <a:off x="0" y="1143000"/>
            <a:ext cx="9179169" cy="4419600"/>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descr="http://biblescripture.net/God.jpeg"/>
          <p:cNvPicPr>
            <a:picLocks noChangeAspect="1" noChangeArrowheads="1"/>
          </p:cNvPicPr>
          <p:nvPr/>
        </p:nvPicPr>
        <p:blipFill>
          <a:blip r:embed="rId2" cstate="print"/>
          <a:srcRect/>
          <a:stretch>
            <a:fillRect/>
          </a:stretch>
        </p:blipFill>
        <p:spPr bwMode="auto">
          <a:xfrm>
            <a:off x="-152400" y="0"/>
            <a:ext cx="9441178" cy="7488755"/>
          </a:xfrm>
          <a:prstGeom prst="rect">
            <a:avLst/>
          </a:prstGeom>
          <a:noFill/>
        </p:spPr>
      </p:pic>
      <p:pic>
        <p:nvPicPr>
          <p:cNvPr id="43010" name="Picture 2" descr="https://encrypted-tbn0.gstatic.com/images?q=tbn:ANd9GcRgZ5zfsflKc6n3OMCk1BKIlLhIAXL8-01EK2BWPKmRKr8aVn9scnoGo8Xa"/>
          <p:cNvPicPr>
            <a:picLocks noChangeAspect="1" noChangeArrowheads="1"/>
          </p:cNvPicPr>
          <p:nvPr/>
        </p:nvPicPr>
        <p:blipFill>
          <a:blip r:embed="rId3" cstate="print"/>
          <a:srcRect r="526" b="36812"/>
          <a:stretch>
            <a:fillRect/>
          </a:stretch>
        </p:blipFill>
        <p:spPr bwMode="auto">
          <a:xfrm rot="20855690">
            <a:off x="442059" y="2884761"/>
            <a:ext cx="3549901" cy="954274"/>
          </a:xfrm>
          <a:prstGeom prst="rect">
            <a:avLst/>
          </a:prstGeom>
          <a:ln>
            <a:noFill/>
          </a:ln>
          <a:effectLst>
            <a:softEdge rad="112500"/>
          </a:effectLst>
        </p:spPr>
      </p:pic>
      <p:pic>
        <p:nvPicPr>
          <p:cNvPr id="43012" name="Picture 4" descr="http://www.willrosenberg.com/wp-content/uploads/2011/05/the_creation_of_man_by_michelangelo_in_the_sistine_1801114.jpg"/>
          <p:cNvPicPr>
            <a:picLocks noChangeAspect="1" noChangeArrowheads="1"/>
          </p:cNvPicPr>
          <p:nvPr/>
        </p:nvPicPr>
        <p:blipFill>
          <a:blip r:embed="rId4" cstate="print"/>
          <a:srcRect t="11655" r="810" b="4527"/>
          <a:stretch>
            <a:fillRect/>
          </a:stretch>
        </p:blipFill>
        <p:spPr bwMode="auto">
          <a:xfrm rot="551203">
            <a:off x="4979386" y="2860051"/>
            <a:ext cx="2538026" cy="1489040"/>
          </a:xfrm>
          <a:prstGeom prst="rect">
            <a:avLst/>
          </a:prstGeom>
          <a:ln>
            <a:noFill/>
          </a:ln>
          <a:effectLst>
            <a:softEdge rad="112500"/>
          </a:effectLst>
        </p:spPr>
      </p:pic>
      <p:pic>
        <p:nvPicPr>
          <p:cNvPr id="43014" name="Picture 6" descr="http://www.illusionsgallery.com/Creation-hands-L.jpg"/>
          <p:cNvPicPr>
            <a:picLocks noChangeAspect="1" noChangeArrowheads="1"/>
          </p:cNvPicPr>
          <p:nvPr/>
        </p:nvPicPr>
        <p:blipFill>
          <a:blip r:embed="rId5" cstate="print"/>
          <a:srcRect/>
          <a:stretch>
            <a:fillRect/>
          </a:stretch>
        </p:blipFill>
        <p:spPr bwMode="auto">
          <a:xfrm rot="393003">
            <a:off x="1538266" y="4403351"/>
            <a:ext cx="2486025" cy="1728380"/>
          </a:xfrm>
          <a:prstGeom prst="rect">
            <a:avLst/>
          </a:prstGeom>
          <a:ln>
            <a:noFill/>
          </a:ln>
          <a:effectLst>
            <a:softEdge rad="112500"/>
          </a:effectLst>
        </p:spPr>
      </p:pic>
      <p:pic>
        <p:nvPicPr>
          <p:cNvPr id="43016" name="Picture 8" descr="http://upload.wikimedia.org/wikipedia/commons/4/49/Creation_of_man_Prometheus_Berthelemy_Louvre_INV20043.jpg"/>
          <p:cNvPicPr>
            <a:picLocks noChangeAspect="1" noChangeArrowheads="1"/>
          </p:cNvPicPr>
          <p:nvPr/>
        </p:nvPicPr>
        <p:blipFill>
          <a:blip r:embed="rId6" cstate="print"/>
          <a:srcRect/>
          <a:stretch>
            <a:fillRect/>
          </a:stretch>
        </p:blipFill>
        <p:spPr bwMode="auto">
          <a:xfrm rot="21199740">
            <a:off x="4595546" y="4589196"/>
            <a:ext cx="3030220" cy="1893888"/>
          </a:xfrm>
          <a:prstGeom prst="rect">
            <a:avLst/>
          </a:prstGeom>
          <a:ln>
            <a:noFill/>
          </a:ln>
          <a:effectLst>
            <a:softEdge rad="112500"/>
          </a:effectLst>
        </p:spPr>
      </p:pic>
      <p:sp>
        <p:nvSpPr>
          <p:cNvPr id="8" name="Rectangle 7"/>
          <p:cNvSpPr/>
          <p:nvPr/>
        </p:nvSpPr>
        <p:spPr>
          <a:xfrm>
            <a:off x="0" y="0"/>
            <a:ext cx="9144000" cy="6863417"/>
          </a:xfrm>
          <a:prstGeom prst="rect">
            <a:avLst/>
          </a:prstGeom>
        </p:spPr>
        <p:txBody>
          <a:bodyPr wrap="square">
            <a:spAutoFit/>
          </a:bodyPr>
          <a:lstStyle/>
          <a:p>
            <a:pPr algn="ctr"/>
            <a:r>
              <a:rPr lang="en-US" sz="4400" i="1" dirty="0" smtClean="0">
                <a:effectLst>
                  <a:glow rad="101600">
                    <a:schemeClr val="bg1">
                      <a:alpha val="60000"/>
                    </a:schemeClr>
                  </a:glow>
                </a:effectLst>
              </a:rPr>
              <a:t>"And God said, Let us make man in our image, after our likeness; and let them have dominion over the fish of the sea, and the fowl of the air, and over the cattle, and over all the earth, and over every creeping thing that </a:t>
            </a:r>
            <a:r>
              <a:rPr lang="en-US" sz="4400" i="1" dirty="0" err="1" smtClean="0">
                <a:effectLst>
                  <a:glow rad="101600">
                    <a:schemeClr val="bg1">
                      <a:alpha val="60000"/>
                    </a:schemeClr>
                  </a:glow>
                </a:effectLst>
              </a:rPr>
              <a:t>creepeth</a:t>
            </a:r>
            <a:r>
              <a:rPr lang="en-US" sz="4400" i="1" dirty="0" smtClean="0">
                <a:effectLst>
                  <a:glow rad="101600">
                    <a:schemeClr val="bg1">
                      <a:alpha val="60000"/>
                    </a:schemeClr>
                  </a:glow>
                </a:effectLst>
              </a:rPr>
              <a:t> upon the earth. So God created man in his own image, in the image of God created he him; male and female created he </a:t>
            </a:r>
            <a:r>
              <a:rPr lang="en-US" sz="4400" i="1" dirty="0" smtClean="0">
                <a:effectLst>
                  <a:glow rad="101600">
                    <a:schemeClr val="bg1">
                      <a:alpha val="60000"/>
                    </a:schemeClr>
                  </a:glow>
                </a:effectLst>
              </a:rPr>
              <a:t>them.” Gen</a:t>
            </a:r>
            <a:r>
              <a:rPr lang="en-US" sz="4400" i="1" dirty="0" smtClean="0">
                <a:effectLst>
                  <a:glow rad="101600">
                    <a:schemeClr val="bg1">
                      <a:alpha val="60000"/>
                    </a:schemeClr>
                  </a:glow>
                </a:effectLst>
              </a:rPr>
              <a:t>. 1:26-27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554545"/>
          </a:xfrm>
          <a:prstGeom prst="rect">
            <a:avLst/>
          </a:prstGeom>
        </p:spPr>
        <p:txBody>
          <a:bodyPr wrap="square">
            <a:spAutoFit/>
          </a:bodyPr>
          <a:lstStyle/>
          <a:p>
            <a:pPr marL="342900" lvl="1" indent="-342900"/>
            <a:r>
              <a:rPr lang="en-US" sz="4000" dirty="0" smtClean="0"/>
              <a:t>      The </a:t>
            </a:r>
            <a:r>
              <a:rPr lang="en-US" sz="4000" dirty="0" smtClean="0"/>
              <a:t>expression </a:t>
            </a:r>
            <a:r>
              <a:rPr lang="en-US" sz="4000" i="1" dirty="0" smtClean="0">
                <a:solidFill>
                  <a:srgbClr val="FFFF00"/>
                </a:solidFill>
              </a:rPr>
              <a:t>"image of God" </a:t>
            </a:r>
            <a:r>
              <a:rPr lang="en-US" sz="4000" dirty="0" smtClean="0"/>
              <a:t>does not refer to physical likeness because </a:t>
            </a:r>
            <a:r>
              <a:rPr lang="en-US" sz="4000" i="1" dirty="0" smtClean="0">
                <a:solidFill>
                  <a:srgbClr val="FFFF00"/>
                </a:solidFill>
              </a:rPr>
              <a:t>"God is a spirit" </a:t>
            </a:r>
            <a:r>
              <a:rPr lang="en-US" sz="4000" i="1" dirty="0" smtClean="0"/>
              <a:t>(John 4:24) </a:t>
            </a:r>
            <a:r>
              <a:rPr lang="en-US" sz="4000" dirty="0" smtClean="0"/>
              <a:t>and He is </a:t>
            </a:r>
            <a:r>
              <a:rPr lang="en-US" sz="4000" i="1" dirty="0" smtClean="0">
                <a:solidFill>
                  <a:srgbClr val="FFFF00"/>
                </a:solidFill>
              </a:rPr>
              <a:t>“invisible” </a:t>
            </a:r>
            <a:r>
              <a:rPr lang="en-US" sz="4000" dirty="0" smtClean="0"/>
              <a:t>-  </a:t>
            </a:r>
            <a:r>
              <a:rPr lang="en-US" sz="4000" i="1" dirty="0" smtClean="0"/>
              <a:t>(Col.1:15; I Tim.1:17).</a:t>
            </a:r>
            <a:endParaRPr lang="en-US" sz="4000" i="1" dirty="0" smtClean="0"/>
          </a:p>
        </p:txBody>
      </p:sp>
      <p:pic>
        <p:nvPicPr>
          <p:cNvPr id="110594" name="Picture 2" descr="http://www.confidentfaith.net/wp-content/uploads/2012/07/Rev4.jpg"/>
          <p:cNvPicPr>
            <a:picLocks noChangeAspect="1" noChangeArrowheads="1"/>
          </p:cNvPicPr>
          <p:nvPr/>
        </p:nvPicPr>
        <p:blipFill>
          <a:blip r:embed="rId2" cstate="print"/>
          <a:srcRect/>
          <a:stretch>
            <a:fillRect/>
          </a:stretch>
        </p:blipFill>
        <p:spPr bwMode="auto">
          <a:xfrm>
            <a:off x="0" y="2656624"/>
            <a:ext cx="4800600" cy="4201376"/>
          </a:xfrm>
          <a:prstGeom prst="rect">
            <a:avLst/>
          </a:prstGeom>
          <a:noFill/>
        </p:spPr>
      </p:pic>
      <p:sp>
        <p:nvSpPr>
          <p:cNvPr id="4" name="Rectangle 3"/>
          <p:cNvSpPr/>
          <p:nvPr/>
        </p:nvSpPr>
        <p:spPr>
          <a:xfrm>
            <a:off x="4953000" y="3200399"/>
            <a:ext cx="4038600" cy="2308324"/>
          </a:xfrm>
          <a:prstGeom prst="rect">
            <a:avLst/>
          </a:prstGeom>
        </p:spPr>
        <p:txBody>
          <a:bodyPr wrap="square">
            <a:spAutoFit/>
          </a:bodyPr>
          <a:lstStyle/>
          <a:p>
            <a:pPr algn="ctr"/>
            <a:r>
              <a:rPr lang="en-US" sz="3600" i="1" dirty="0" smtClean="0"/>
              <a:t>“God is light and in Him is                                                                        no darkness at all…”                                                           I John 1:5</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scene3d>
              <a:camera prst="orthographicFront"/>
              <a:lightRig rig="threePt" dir="t"/>
            </a:scene3d>
            <a:sp3d extrusionH="57150">
              <a:bevelT w="38100" h="38100" prst="convex"/>
            </a:sp3d>
          </a:bodyPr>
          <a:lstStyle/>
          <a:p>
            <a:r>
              <a:rPr lang="en-US" sz="5400" b="1" dirty="0" smtClean="0"/>
              <a:t>If man does not bear the physical likeness and image of God, what likeness and image does he bear?</a:t>
            </a:r>
            <a:endParaRPr lang="en-US" sz="5400" b="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r>
              <a:rPr lang="en-US" sz="3600" dirty="0" smtClean="0">
                <a:solidFill>
                  <a:srgbClr val="FFFF00"/>
                </a:solidFill>
              </a:rPr>
              <a:t>First, the truth about you is that you are creative because God is creative: </a:t>
            </a:r>
            <a:r>
              <a:rPr lang="en-US" sz="3600" i="1" dirty="0" smtClean="0"/>
              <a:t>"In the beginning God created the heavens and the earth" (Genesis 1:1). </a:t>
            </a:r>
          </a:p>
          <a:p>
            <a:r>
              <a:rPr lang="en-US" sz="3600" dirty="0" smtClean="0">
                <a:solidFill>
                  <a:srgbClr val="FFFF00"/>
                </a:solidFill>
              </a:rPr>
              <a:t>The second truth about you is that you are spiritual because God is Spirit: </a:t>
            </a:r>
            <a:r>
              <a:rPr lang="en-US" sz="3600" i="1" dirty="0" smtClean="0"/>
              <a:t>"The Spirit of God was hovering over the waters" (Genesis 1:2). </a:t>
            </a:r>
          </a:p>
          <a:p>
            <a:r>
              <a:rPr lang="en-US" sz="3600" dirty="0" smtClean="0">
                <a:solidFill>
                  <a:srgbClr val="FFFF00"/>
                </a:solidFill>
              </a:rPr>
              <a:t>A third truth about you is that you communicate because God communicates: </a:t>
            </a:r>
            <a:r>
              <a:rPr lang="en-US" sz="3600" i="1" dirty="0" smtClean="0"/>
              <a:t>"God said…” (Genesis 1:3). </a:t>
            </a:r>
          </a:p>
          <a:p>
            <a:endParaRPr lang="en-US" sz="3600" i="1" dirty="0"/>
          </a:p>
          <a:p>
            <a:endParaRPr lang="en-US" sz="3600"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600" dirty="0" smtClean="0">
                <a:solidFill>
                  <a:srgbClr val="FFFF00"/>
                </a:solidFill>
              </a:rPr>
              <a:t>A fourth truth about you is that you are intelligent because God is intelligent –         </a:t>
            </a:r>
            <a:r>
              <a:rPr lang="en-US" sz="3600" i="1" dirty="0" smtClean="0">
                <a:solidFill>
                  <a:srgbClr val="FFFF00"/>
                </a:solidFill>
              </a:rPr>
              <a:t>Jude 1:25</a:t>
            </a:r>
          </a:p>
          <a:p>
            <a:r>
              <a:rPr lang="en-US" sz="3600" dirty="0" smtClean="0">
                <a:solidFill>
                  <a:srgbClr val="FFFF00"/>
                </a:solidFill>
              </a:rPr>
              <a:t>A fifth truth about you is that you are relational because God is relational: </a:t>
            </a:r>
            <a:r>
              <a:rPr lang="en-US" sz="3600" i="1" dirty="0" smtClean="0"/>
              <a:t>“Let us make man in our image, in our likeness...It is not good for man to be alone…And they heard the voice of the LORD God walking in the garden in the cool of the day: and Adam and his wife hid themselves from the presence of the LORD God amongst the trees of the garden.”</a:t>
            </a:r>
          </a:p>
          <a:p>
            <a:endParaRPr lang="en-US" sz="3600" dirty="0" smtClean="0"/>
          </a:p>
          <a:p>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038600"/>
          </a:xfrm>
        </p:spPr>
        <p:txBody>
          <a:bodyPr>
            <a:normAutofit/>
          </a:bodyPr>
          <a:lstStyle/>
          <a:p>
            <a:r>
              <a:rPr lang="en-US" dirty="0" smtClean="0">
                <a:solidFill>
                  <a:srgbClr val="FFFF00"/>
                </a:solidFill>
              </a:rPr>
              <a:t>A sixth truth about you is that you are morally responsible because God is a moral being </a:t>
            </a:r>
            <a:r>
              <a:rPr lang="en-US" i="1" dirty="0" smtClean="0">
                <a:solidFill>
                  <a:srgbClr val="FFFF00"/>
                </a:solidFill>
              </a:rPr>
              <a:t>(He is a Holy God) </a:t>
            </a:r>
            <a:r>
              <a:rPr lang="en-US" dirty="0" smtClean="0"/>
              <a:t>– </a:t>
            </a:r>
            <a:r>
              <a:rPr lang="en-US" i="1" dirty="0" smtClean="0"/>
              <a:t>Isa. 5:16 “But the LORD of hosts shall be exalted in judgment, and God that is holy shall be sanctified in righteousness.”</a:t>
            </a:r>
          </a:p>
          <a:p>
            <a:r>
              <a:rPr lang="en-US" i="1" dirty="0" smtClean="0"/>
              <a:t>“Be ye holy for I am holy…” </a:t>
            </a:r>
            <a:r>
              <a:rPr lang="en-US" dirty="0" smtClean="0"/>
              <a:t>Because God is a moral being, we are to reflect his holy nature in our lives.</a:t>
            </a:r>
          </a:p>
        </p:txBody>
      </p:sp>
      <p:pic>
        <p:nvPicPr>
          <p:cNvPr id="72706" name="Picture 2" descr="http://julieamarxhausen.files.wordpress.com/2011/07/holiness.jpg"/>
          <p:cNvPicPr>
            <a:picLocks noChangeAspect="1" noChangeArrowheads="1"/>
          </p:cNvPicPr>
          <p:nvPr/>
        </p:nvPicPr>
        <p:blipFill>
          <a:blip r:embed="rId2" cstate="print"/>
          <a:srcRect/>
          <a:stretch>
            <a:fillRect/>
          </a:stretch>
        </p:blipFill>
        <p:spPr bwMode="auto">
          <a:xfrm>
            <a:off x="2362200" y="3733800"/>
            <a:ext cx="4371975" cy="2886076"/>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ife-equals-jesus.org/KingJames4KingJesus/Theme/images/topInHisImage.png"/>
          <p:cNvPicPr>
            <a:picLocks noChangeAspect="1" noChangeArrowheads="1"/>
          </p:cNvPicPr>
          <p:nvPr/>
        </p:nvPicPr>
        <p:blipFill>
          <a:blip r:embed="rId2" cstate="print"/>
          <a:srcRect/>
          <a:stretch>
            <a:fillRect/>
          </a:stretch>
        </p:blipFill>
        <p:spPr bwMode="auto">
          <a:xfrm>
            <a:off x="0" y="2173593"/>
            <a:ext cx="9144000" cy="2627007"/>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godsimage.com/wp-content/uploads/2012/09/What-Is-Man.jpg"/>
          <p:cNvPicPr>
            <a:picLocks noChangeAspect="1" noChangeArrowheads="1"/>
          </p:cNvPicPr>
          <p:nvPr/>
        </p:nvPicPr>
        <p:blipFill>
          <a:blip r:embed="rId2" cstate="print"/>
          <a:srcRect l="30877" t="2500" r="34035"/>
          <a:stretch>
            <a:fillRect/>
          </a:stretch>
        </p:blipFill>
        <p:spPr bwMode="auto">
          <a:xfrm>
            <a:off x="2362200" y="0"/>
            <a:ext cx="4396152"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514350" indent="-514350">
              <a:buAutoNum type="arabicPeriod"/>
            </a:pPr>
            <a:r>
              <a:rPr lang="en-US" dirty="0" smtClean="0">
                <a:solidFill>
                  <a:srgbClr val="FFFF00"/>
                </a:solidFill>
              </a:rPr>
              <a:t>Use your creativity for the Glory of God </a:t>
            </a:r>
            <a:r>
              <a:rPr lang="en-US" dirty="0" smtClean="0"/>
              <a:t>– </a:t>
            </a:r>
            <a:r>
              <a:rPr lang="en-US" i="1" dirty="0" smtClean="0"/>
              <a:t>“Do all to the glory of God.”</a:t>
            </a:r>
          </a:p>
          <a:p>
            <a:pPr marL="514350" indent="-514350">
              <a:buAutoNum type="arabicPeriod"/>
            </a:pPr>
            <a:r>
              <a:rPr lang="en-US" dirty="0" smtClean="0">
                <a:solidFill>
                  <a:srgbClr val="FFFF00"/>
                </a:solidFill>
              </a:rPr>
              <a:t>Use your spiritual nature to seek the Lord </a:t>
            </a:r>
            <a:r>
              <a:rPr lang="en-US" dirty="0" smtClean="0"/>
              <a:t>– </a:t>
            </a:r>
            <a:r>
              <a:rPr lang="en-US" i="1" dirty="0" smtClean="0"/>
              <a:t>“If from thence thou shalt seek the LORD thy God, thou shalt find him, if thou seek him with all thy heart and with all thy soul.”</a:t>
            </a:r>
          </a:p>
          <a:p>
            <a:pPr marL="514350" indent="-514350">
              <a:buAutoNum type="arabicPeriod"/>
            </a:pPr>
            <a:r>
              <a:rPr lang="en-US" dirty="0" smtClean="0">
                <a:solidFill>
                  <a:srgbClr val="FFFF00"/>
                </a:solidFill>
              </a:rPr>
              <a:t>Use your communicative abilities to witness for the Lord </a:t>
            </a:r>
            <a:r>
              <a:rPr lang="en-US" dirty="0" smtClean="0"/>
              <a:t>– </a:t>
            </a:r>
            <a:r>
              <a:rPr lang="en-US" i="1" dirty="0" smtClean="0"/>
              <a:t>“Ye shall be witnesses of me…”</a:t>
            </a:r>
          </a:p>
          <a:p>
            <a:pPr marL="514350" indent="-514350">
              <a:buAutoNum type="arabicPeriod"/>
            </a:pPr>
            <a:r>
              <a:rPr lang="en-US" dirty="0" smtClean="0">
                <a:solidFill>
                  <a:srgbClr val="FFFF00"/>
                </a:solidFill>
              </a:rPr>
              <a:t>Use intelligence to serve the Lord </a:t>
            </a:r>
            <a:r>
              <a:rPr lang="en-US" dirty="0" smtClean="0"/>
              <a:t>– </a:t>
            </a:r>
            <a:r>
              <a:rPr lang="en-US" i="1" dirty="0" smtClean="0"/>
              <a:t>“So then with the mind I myself serve the law of God.”</a:t>
            </a:r>
          </a:p>
          <a:p>
            <a:pPr marL="514350" indent="-514350">
              <a:buAutoNum type="arabicPeriod"/>
            </a:pPr>
            <a:r>
              <a:rPr lang="en-US" dirty="0" smtClean="0">
                <a:solidFill>
                  <a:srgbClr val="FFFF00"/>
                </a:solidFill>
              </a:rPr>
              <a:t>Use your relationships to exalt the Lord </a:t>
            </a:r>
            <a:r>
              <a:rPr lang="en-US" dirty="0" smtClean="0"/>
              <a:t>– </a:t>
            </a:r>
            <a:r>
              <a:rPr lang="en-US" i="1" dirty="0" smtClean="0"/>
              <a:t>“Let us exalt his name together…”</a:t>
            </a:r>
          </a:p>
          <a:p>
            <a:pPr marL="514350" indent="-514350">
              <a:buNone/>
            </a:pPr>
            <a:endParaRPr lang="en-US" dirty="0" smtClean="0"/>
          </a:p>
          <a:p>
            <a:pPr marL="514350" indent="-514350">
              <a:buAutoNum type="arabicPeriod"/>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124200"/>
          </a:xfrm>
        </p:spPr>
        <p:txBody>
          <a:bodyPr/>
          <a:lstStyle/>
          <a:p>
            <a:pPr>
              <a:buNone/>
            </a:pPr>
            <a:r>
              <a:rPr lang="en-US" dirty="0" smtClean="0">
                <a:solidFill>
                  <a:srgbClr val="FFFF00"/>
                </a:solidFill>
              </a:rPr>
              <a:t>6. Use your moral nature to seek after holiness </a:t>
            </a:r>
            <a:r>
              <a:rPr lang="en-US" dirty="0" smtClean="0"/>
              <a:t>-            </a:t>
            </a:r>
            <a:r>
              <a:rPr lang="en-US" i="1" dirty="0" smtClean="0"/>
              <a:t>II Cor. 7:1 “Having therefore these promises, dearly beloved, let us cleanse ourselves from all filthiness of the flesh and spirit, perfecting holiness in the fear of God.</a:t>
            </a:r>
            <a:endParaRPr lang="en-US" i="1" dirty="0"/>
          </a:p>
        </p:txBody>
      </p:sp>
      <p:pic>
        <p:nvPicPr>
          <p:cNvPr id="73730" name="Picture 2" descr="http://img.mit.edu/newsoffice/images/article_images/original/20100329160959-1.gif"/>
          <p:cNvPicPr>
            <a:picLocks noChangeAspect="1" noChangeArrowheads="1"/>
          </p:cNvPicPr>
          <p:nvPr/>
        </p:nvPicPr>
        <p:blipFill>
          <a:blip r:embed="rId2" cstate="print"/>
          <a:srcRect/>
          <a:stretch>
            <a:fillRect/>
          </a:stretch>
        </p:blipFill>
        <p:spPr bwMode="auto">
          <a:xfrm>
            <a:off x="2514600" y="2514600"/>
            <a:ext cx="4513163" cy="3810000"/>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pastorjessen.files.wordpress.com/2012/08/in-the-image-of-god_t_nv.jpg"/>
          <p:cNvPicPr>
            <a:picLocks noChangeAspect="1" noChangeArrowheads="1"/>
          </p:cNvPicPr>
          <p:nvPr/>
        </p:nvPicPr>
        <p:blipFill>
          <a:blip r:embed="rId2" cstate="print"/>
          <a:srcRect/>
          <a:stretch>
            <a:fillRect/>
          </a:stretch>
        </p:blipFill>
        <p:spPr bwMode="auto">
          <a:xfrm>
            <a:off x="-53065" y="0"/>
            <a:ext cx="9197066"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dirty="0" smtClean="0">
                <a:solidFill>
                  <a:srgbClr val="FFFF00"/>
                </a:solidFill>
              </a:rPr>
              <a:t>Is man a </a:t>
            </a:r>
            <a:r>
              <a:rPr lang="en-US" dirty="0" err="1" smtClean="0">
                <a:solidFill>
                  <a:srgbClr val="FFFF00"/>
                </a:solidFill>
              </a:rPr>
              <a:t>trichotomous</a:t>
            </a:r>
            <a:r>
              <a:rPr lang="en-US" dirty="0" smtClean="0">
                <a:solidFill>
                  <a:srgbClr val="FFFF00"/>
                </a:solidFill>
              </a:rPr>
              <a:t> (three-part) being? That is, does he consist of body, soul and spirit?</a:t>
            </a:r>
            <a:br>
              <a:rPr lang="en-US" dirty="0" smtClean="0">
                <a:solidFill>
                  <a:srgbClr val="FFFF00"/>
                </a:solidFill>
              </a:rPr>
            </a:br>
            <a:endParaRPr lang="en-US" dirty="0"/>
          </a:p>
        </p:txBody>
      </p:sp>
      <p:pic>
        <p:nvPicPr>
          <p:cNvPr id="70658" name="Picture 2" descr="http://www.buzzle.com/img/articleImages/296345-46014-43.jpg"/>
          <p:cNvPicPr>
            <a:picLocks noChangeAspect="1" noChangeArrowheads="1"/>
          </p:cNvPicPr>
          <p:nvPr/>
        </p:nvPicPr>
        <p:blipFill>
          <a:blip r:embed="rId2" cstate="print"/>
          <a:srcRect/>
          <a:stretch>
            <a:fillRect/>
          </a:stretch>
        </p:blipFill>
        <p:spPr bwMode="auto">
          <a:xfrm>
            <a:off x="1676400" y="2514600"/>
            <a:ext cx="5410200" cy="4173584"/>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persons of the Godhead</a:t>
            </a:r>
            <a:endParaRPr lang="en-US" dirty="0"/>
          </a:p>
        </p:txBody>
      </p:sp>
      <p:pic>
        <p:nvPicPr>
          <p:cNvPr id="75778" name="Picture 2" descr="http://s3.hubimg.com/u/1441470_f260.jpg"/>
          <p:cNvPicPr>
            <a:picLocks noChangeAspect="1" noChangeArrowheads="1"/>
          </p:cNvPicPr>
          <p:nvPr/>
        </p:nvPicPr>
        <p:blipFill>
          <a:blip r:embed="rId2" cstate="print"/>
          <a:srcRect/>
          <a:stretch>
            <a:fillRect/>
          </a:stretch>
        </p:blipFill>
        <p:spPr bwMode="auto">
          <a:xfrm>
            <a:off x="2209800" y="1828800"/>
            <a:ext cx="4628211" cy="4343400"/>
          </a:xfrm>
          <a:prstGeom prst="rect">
            <a:avLst/>
          </a:prstGeom>
          <a:noFill/>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90600" y="0"/>
            <a:ext cx="7086600" cy="6858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3048000" y="2057400"/>
            <a:ext cx="2971800" cy="2819400"/>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2" idx="0"/>
            <a:endCxn id="3" idx="0"/>
          </p:cNvCxnSpPr>
          <p:nvPr/>
        </p:nvCxnSpPr>
        <p:spPr>
          <a:xfrm rot="5400000" flipH="1" flipV="1">
            <a:off x="3505200" y="1028700"/>
            <a:ext cx="2057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371600" y="4038602"/>
            <a:ext cx="1828800" cy="10667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3962400"/>
            <a:ext cx="1981200" cy="838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0" y="29368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1" i="1" dirty="0" smtClean="0">
                <a:solidFill>
                  <a:srgbClr val="000000"/>
                </a:solidFill>
                <a:latin typeface="Times New Roman" pitchFamily="18" charset="0"/>
                <a:cs typeface="Arial" pitchFamily="34" charset="0"/>
              </a:rPr>
              <a:t>God</a:t>
            </a:r>
            <a:endParaRPr kumimoji="0" lang="en-US" sz="4800" b="1" i="0" u="none" strike="noStrike" cap="none" normalizeH="0" baseline="0" dirty="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rot="18377878">
            <a:off x="297258" y="1804936"/>
            <a:ext cx="42064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600" b="1" i="1" dirty="0" smtClean="0">
                <a:solidFill>
                  <a:srgbClr val="000000"/>
                </a:solidFill>
                <a:latin typeface="Times New Roman" pitchFamily="18" charset="0"/>
                <a:cs typeface="Arial" pitchFamily="34" charset="0"/>
              </a:rPr>
              <a:t>Intellect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r>
              <a:rPr lang="en-US" sz="3600" b="1" i="1" dirty="0" smtClean="0">
                <a:solidFill>
                  <a:srgbClr val="000000"/>
                </a:solidFill>
                <a:latin typeface="Times New Roman" pitchFamily="18" charset="0"/>
                <a:ea typeface="Times New Roman" pitchFamily="18" charset="0"/>
                <a:cs typeface="Arial" pitchFamily="34" charset="0"/>
              </a:rPr>
              <a:t>I Cor. 2:16</a:t>
            </a: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7" name="Rectangle 3"/>
          <p:cNvSpPr>
            <a:spLocks noChangeArrowheads="1"/>
          </p:cNvSpPr>
          <p:nvPr/>
        </p:nvSpPr>
        <p:spPr bwMode="auto">
          <a:xfrm rot="3284317">
            <a:off x="4288391" y="1580609"/>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Will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r>
              <a:rPr lang="en-US" sz="3600" b="1" i="1" dirty="0" smtClean="0">
                <a:solidFill>
                  <a:srgbClr val="000000"/>
                </a:solidFill>
                <a:latin typeface="Times New Roman" pitchFamily="18" charset="0"/>
                <a:ea typeface="Times New Roman" pitchFamily="18" charset="0"/>
                <a:cs typeface="Arial" pitchFamily="34" charset="0"/>
              </a:rPr>
              <a:t>Luke 22:42</a:t>
            </a: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8" name="Rectangle 4"/>
          <p:cNvSpPr>
            <a:spLocks noChangeArrowheads="1"/>
          </p:cNvSpPr>
          <p:nvPr/>
        </p:nvSpPr>
        <p:spPr bwMode="auto">
          <a:xfrm>
            <a:off x="0" y="487369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Emotion</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r>
              <a:rPr lang="en-US" sz="3600" b="1" i="1" dirty="0" smtClean="0">
                <a:solidFill>
                  <a:srgbClr val="000000"/>
                </a:solidFill>
                <a:latin typeface="Times New Roman" pitchFamily="18" charset="0"/>
                <a:ea typeface="Times New Roman" pitchFamily="18" charset="0"/>
                <a:cs typeface="Arial" pitchFamily="34" charset="0"/>
              </a:rPr>
              <a:t>Psalm 7:11</a:t>
            </a: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991600" cy="1905000"/>
          </a:xfrm>
        </p:spPr>
        <p:txBody>
          <a:bodyPr>
            <a:noAutofit/>
          </a:bodyPr>
          <a:lstStyle/>
          <a:p>
            <a:r>
              <a:rPr lang="en-US" i="1" dirty="0" smtClean="0"/>
              <a:t>The three elements of personality are</a:t>
            </a:r>
            <a:br>
              <a:rPr lang="en-US" i="1" dirty="0" smtClean="0"/>
            </a:br>
            <a:endParaRPr lang="en-US" dirty="0"/>
          </a:p>
        </p:txBody>
      </p:sp>
      <p:sp>
        <p:nvSpPr>
          <p:cNvPr id="4" name="Content Placeholder 3"/>
          <p:cNvSpPr>
            <a:spLocks noGrp="1"/>
          </p:cNvSpPr>
          <p:nvPr>
            <p:ph idx="1"/>
          </p:nvPr>
        </p:nvSpPr>
        <p:spPr>
          <a:xfrm>
            <a:off x="457200" y="2133600"/>
            <a:ext cx="3124200" cy="3992563"/>
          </a:xfrm>
        </p:spPr>
        <p:txBody>
          <a:bodyPr>
            <a:normAutofit/>
          </a:bodyPr>
          <a:lstStyle/>
          <a:p>
            <a:r>
              <a:rPr lang="en-US" sz="4000" i="1" dirty="0" smtClean="0">
                <a:solidFill>
                  <a:srgbClr val="FFFF00"/>
                </a:solidFill>
              </a:rPr>
              <a:t>Intellect</a:t>
            </a:r>
          </a:p>
          <a:p>
            <a:pPr>
              <a:buNone/>
            </a:pPr>
            <a:endParaRPr lang="en-US" sz="4000" i="1" dirty="0" smtClean="0">
              <a:solidFill>
                <a:srgbClr val="FFFF00"/>
              </a:solidFill>
            </a:endParaRPr>
          </a:p>
          <a:p>
            <a:r>
              <a:rPr lang="en-US" sz="4000" i="1" dirty="0" smtClean="0">
                <a:solidFill>
                  <a:srgbClr val="FFFF00"/>
                </a:solidFill>
              </a:rPr>
              <a:t>Emotion</a:t>
            </a:r>
          </a:p>
          <a:p>
            <a:pPr>
              <a:buNone/>
            </a:pPr>
            <a:endParaRPr lang="en-US" sz="4000" i="1" dirty="0" smtClean="0">
              <a:solidFill>
                <a:srgbClr val="FFFF00"/>
              </a:solidFill>
            </a:endParaRPr>
          </a:p>
          <a:p>
            <a:r>
              <a:rPr lang="en-US" sz="4000" i="1" dirty="0" smtClean="0">
                <a:solidFill>
                  <a:srgbClr val="FFFF00"/>
                </a:solidFill>
              </a:rPr>
              <a:t>Will</a:t>
            </a:r>
            <a:endParaRPr lang="en-US" sz="4000" i="1" dirty="0" smtClean="0"/>
          </a:p>
          <a:p>
            <a:endParaRPr lang="en-US" sz="4000" dirty="0"/>
          </a:p>
        </p:txBody>
      </p:sp>
      <p:sp>
        <p:nvSpPr>
          <p:cNvPr id="19458" name="AutoShape 2"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0" name="AutoShape 4"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4" name="AutoShape 8"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6" name="Picture 10" descr="http://boomtimesthree.files.wordpress.com/2013/05/mind-2.jpg"/>
          <p:cNvPicPr>
            <a:picLocks noChangeAspect="1" noChangeArrowheads="1"/>
          </p:cNvPicPr>
          <p:nvPr/>
        </p:nvPicPr>
        <p:blipFill>
          <a:blip r:embed="rId3" cstate="print"/>
          <a:srcRect/>
          <a:stretch>
            <a:fillRect/>
          </a:stretch>
        </p:blipFill>
        <p:spPr bwMode="auto">
          <a:xfrm>
            <a:off x="6477000" y="1752600"/>
            <a:ext cx="2133600" cy="2133601"/>
          </a:xfrm>
          <a:prstGeom prst="rect">
            <a:avLst/>
          </a:prstGeom>
          <a:noFill/>
        </p:spPr>
      </p:pic>
      <p:pic>
        <p:nvPicPr>
          <p:cNvPr id="19468" name="Picture 12" descr="http://i1.wp.com/listverse.com/wp-content/uploads/2013/07/Emotion-e1374190811197.jpg?resize=632%2C477"/>
          <p:cNvPicPr>
            <a:picLocks noChangeAspect="1" noChangeArrowheads="1"/>
          </p:cNvPicPr>
          <p:nvPr/>
        </p:nvPicPr>
        <p:blipFill>
          <a:blip r:embed="rId4" cstate="print"/>
          <a:srcRect/>
          <a:stretch>
            <a:fillRect/>
          </a:stretch>
        </p:blipFill>
        <p:spPr bwMode="auto">
          <a:xfrm>
            <a:off x="3276600" y="2743200"/>
            <a:ext cx="2933780" cy="2214262"/>
          </a:xfrm>
          <a:prstGeom prst="rect">
            <a:avLst/>
          </a:prstGeom>
          <a:noFill/>
        </p:spPr>
      </p:pic>
      <p:pic>
        <p:nvPicPr>
          <p:cNvPr id="19472" name="Picture 16" descr="http://www.wired.com/images_blogs/wiredscience/2012/09/mf-willpower_f.jpg"/>
          <p:cNvPicPr>
            <a:picLocks noChangeAspect="1" noChangeArrowheads="1"/>
          </p:cNvPicPr>
          <p:nvPr/>
        </p:nvPicPr>
        <p:blipFill>
          <a:blip r:embed="rId5" cstate="print"/>
          <a:srcRect/>
          <a:stretch>
            <a:fillRect/>
          </a:stretch>
        </p:blipFill>
        <p:spPr bwMode="auto">
          <a:xfrm>
            <a:off x="6096000" y="4572000"/>
            <a:ext cx="2705100" cy="2118995"/>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43000" y="0"/>
            <a:ext cx="7086600" cy="6858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3048000" y="2057400"/>
            <a:ext cx="2971800" cy="2819400"/>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2" idx="0"/>
            <a:endCxn id="3" idx="0"/>
          </p:cNvCxnSpPr>
          <p:nvPr/>
        </p:nvCxnSpPr>
        <p:spPr>
          <a:xfrm flipV="1">
            <a:off x="4533900" y="0"/>
            <a:ext cx="152400" cy="20574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371600" y="4038602"/>
            <a:ext cx="1828800" cy="10667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3962400"/>
            <a:ext cx="1981200" cy="838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0" y="2747918"/>
            <a:ext cx="9144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Man/Soul</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4:12)</a:t>
            </a:r>
            <a:endParaRPr kumimoji="0" lang="en-US"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rot="18377878">
            <a:off x="297258" y="1804936"/>
            <a:ext cx="42064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600" b="1" i="1" dirty="0" smtClean="0">
                <a:solidFill>
                  <a:srgbClr val="000000"/>
                </a:solidFill>
                <a:latin typeface="Times New Roman" pitchFamily="18" charset="0"/>
                <a:cs typeface="Arial" pitchFamily="34" charset="0"/>
              </a:rPr>
              <a:t>Intellect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(Romans 8:7)</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7" name="Rectangle 3"/>
          <p:cNvSpPr>
            <a:spLocks noChangeArrowheads="1"/>
          </p:cNvSpPr>
          <p:nvPr/>
        </p:nvSpPr>
        <p:spPr bwMode="auto">
          <a:xfrm rot="3284317">
            <a:off x="4288391" y="1580609"/>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Will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10:26)</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8" name="Rectangle 4"/>
          <p:cNvSpPr>
            <a:spLocks noChangeArrowheads="1"/>
          </p:cNvSpPr>
          <p:nvPr/>
        </p:nvSpPr>
        <p:spPr bwMode="auto">
          <a:xfrm>
            <a:off x="0" y="487369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Emotion</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(II Corinthians 6:11-13)</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handsfromtheriver.com/wp-content/uploads/2013/06/bodysoulspirit.jpg"/>
          <p:cNvPicPr>
            <a:picLocks noChangeAspect="1" noChangeArrowheads="1"/>
          </p:cNvPicPr>
          <p:nvPr/>
        </p:nvPicPr>
        <p:blipFill>
          <a:blip r:embed="rId2" cstate="print"/>
          <a:srcRect/>
          <a:stretch>
            <a:fillRect/>
          </a:stretch>
        </p:blipFill>
        <p:spPr bwMode="auto">
          <a:xfrm>
            <a:off x="0" y="304800"/>
            <a:ext cx="9144000" cy="6329594"/>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disciplegideon.files.wordpress.com/2012/10/body-soul-spirit1.png"/>
          <p:cNvPicPr>
            <a:picLocks noChangeAspect="1" noChangeArrowheads="1"/>
          </p:cNvPicPr>
          <p:nvPr/>
        </p:nvPicPr>
        <p:blipFill>
          <a:blip r:embed="rId2" cstate="print"/>
          <a:srcRect/>
          <a:stretch>
            <a:fillRect/>
          </a:stretch>
        </p:blipFill>
        <p:spPr bwMode="auto">
          <a:xfrm>
            <a:off x="1295400" y="0"/>
            <a:ext cx="6857998" cy="6857999"/>
          </a:xfrm>
          <a:prstGeom prst="rect">
            <a:avLst/>
          </a:prstGeom>
          <a:noFill/>
        </p:spPr>
      </p:pic>
      <p:pic>
        <p:nvPicPr>
          <p:cNvPr id="11266" name="Picture 2" descr="http://www.turnbacktogod.com/wp-content/uploads/2008/07/holy-spirit-wallpaper-pic-0107.jpg"/>
          <p:cNvPicPr>
            <a:picLocks noChangeAspect="1" noChangeArrowheads="1"/>
          </p:cNvPicPr>
          <p:nvPr/>
        </p:nvPicPr>
        <p:blipFill>
          <a:blip r:embed="rId3" cstate="print"/>
          <a:srcRect/>
          <a:stretch>
            <a:fillRect/>
          </a:stretch>
        </p:blipFill>
        <p:spPr bwMode="auto">
          <a:xfrm>
            <a:off x="3200400" y="2362200"/>
            <a:ext cx="2362200" cy="23622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Job 7:17  “</a:t>
            </a:r>
            <a:r>
              <a:rPr lang="en-US" i="1" dirty="0" smtClean="0">
                <a:solidFill>
                  <a:srgbClr val="FFFF00"/>
                </a:solidFill>
              </a:rPr>
              <a:t>What is man</a:t>
            </a:r>
            <a:r>
              <a:rPr lang="en-US" i="1" dirty="0" smtClean="0"/>
              <a:t>, that thou shouldest magnify him? and that thou </a:t>
            </a:r>
            <a:r>
              <a:rPr lang="en-US" i="1" dirty="0" err="1" smtClean="0"/>
              <a:t>shouldest</a:t>
            </a:r>
            <a:r>
              <a:rPr lang="en-US" i="1" dirty="0" smtClean="0"/>
              <a:t> set </a:t>
            </a:r>
            <a:r>
              <a:rPr lang="en-US" i="1" dirty="0" err="1" smtClean="0"/>
              <a:t>thine</a:t>
            </a:r>
            <a:r>
              <a:rPr lang="en-US" i="1" dirty="0" smtClean="0"/>
              <a:t> heart upon him?”</a:t>
            </a:r>
          </a:p>
          <a:p>
            <a:r>
              <a:rPr lang="en-US" i="1" dirty="0" smtClean="0"/>
              <a:t> Job 15:14 “</a:t>
            </a:r>
            <a:r>
              <a:rPr lang="en-US" i="1" dirty="0" smtClean="0">
                <a:solidFill>
                  <a:srgbClr val="FFFF00"/>
                </a:solidFill>
              </a:rPr>
              <a:t>What is man</a:t>
            </a:r>
            <a:r>
              <a:rPr lang="en-US" i="1" dirty="0" smtClean="0"/>
              <a:t>, that he should be clean? and he which is born of a woman, that he should be righteous?”</a:t>
            </a:r>
          </a:p>
          <a:p>
            <a:r>
              <a:rPr lang="en-US" i="1" dirty="0" smtClean="0"/>
              <a:t> Ps. 8:4  “</a:t>
            </a:r>
            <a:r>
              <a:rPr lang="en-US" i="1" dirty="0" smtClean="0">
                <a:solidFill>
                  <a:srgbClr val="FFFF00"/>
                </a:solidFill>
              </a:rPr>
              <a:t>What is man</a:t>
            </a:r>
            <a:r>
              <a:rPr lang="en-US" i="1" dirty="0" smtClean="0"/>
              <a:t>, that thou art mindful of him? and the son of man, that thou </a:t>
            </a:r>
            <a:r>
              <a:rPr lang="en-US" i="1" dirty="0" err="1" smtClean="0"/>
              <a:t>visitest</a:t>
            </a:r>
            <a:r>
              <a:rPr lang="en-US" i="1" dirty="0" smtClean="0"/>
              <a:t> him?”</a:t>
            </a:r>
          </a:p>
          <a:p>
            <a:r>
              <a:rPr lang="en-US" i="1" dirty="0" smtClean="0"/>
              <a:t> Ps. 144:3  “LORD, </a:t>
            </a:r>
            <a:r>
              <a:rPr lang="en-US" i="1" dirty="0" smtClean="0">
                <a:solidFill>
                  <a:srgbClr val="FFFF00"/>
                </a:solidFill>
              </a:rPr>
              <a:t>what is man</a:t>
            </a:r>
            <a:r>
              <a:rPr lang="en-US" i="1" dirty="0" smtClean="0"/>
              <a:t>, that thou </a:t>
            </a:r>
            <a:r>
              <a:rPr lang="en-US" i="1" dirty="0" err="1" smtClean="0"/>
              <a:t>takest</a:t>
            </a:r>
            <a:r>
              <a:rPr lang="en-US" i="1" dirty="0" smtClean="0"/>
              <a:t> knowledge of him! or the son of man, that thou </a:t>
            </a:r>
            <a:r>
              <a:rPr lang="en-US" i="1" dirty="0" err="1" smtClean="0"/>
              <a:t>makest</a:t>
            </a:r>
            <a:r>
              <a:rPr lang="en-US" i="1" dirty="0" smtClean="0"/>
              <a:t> account of him!”</a:t>
            </a:r>
          </a:p>
          <a:p>
            <a:r>
              <a:rPr lang="en-US" i="1" dirty="0" smtClean="0"/>
              <a:t>Heb. 2:6 “But one in a certain place testified, saying, </a:t>
            </a:r>
            <a:r>
              <a:rPr lang="en-US" i="1" dirty="0" smtClean="0">
                <a:solidFill>
                  <a:srgbClr val="FFFF00"/>
                </a:solidFill>
              </a:rPr>
              <a:t>What is man</a:t>
            </a:r>
            <a:r>
              <a:rPr lang="en-US" i="1" dirty="0" smtClean="0"/>
              <a:t>, that thou art mindful of him? or the son of man, that thou </a:t>
            </a:r>
            <a:r>
              <a:rPr lang="en-US" i="1" dirty="0" err="1" smtClean="0"/>
              <a:t>visitest</a:t>
            </a:r>
            <a:r>
              <a:rPr lang="en-US" i="1" dirty="0" smtClean="0"/>
              <a:t> him?”</a:t>
            </a:r>
            <a:endParaRPr lang="en-US" i="1"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entecostalchurchbrisbane.com/assets/images/Ephesians-5_18.jpg"/>
          <p:cNvPicPr>
            <a:picLocks noChangeAspect="1" noChangeArrowheads="1"/>
          </p:cNvPicPr>
          <p:nvPr/>
        </p:nvPicPr>
        <p:blipFill>
          <a:blip r:embed="rId2" cstate="print"/>
          <a:srcRect/>
          <a:stretch>
            <a:fillRect/>
          </a:stretch>
        </p:blipFill>
        <p:spPr bwMode="auto">
          <a:xfrm>
            <a:off x="0" y="954953"/>
            <a:ext cx="9144000" cy="5141047"/>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6600" b="1" dirty="0" smtClean="0">
                <a:effectLst>
                  <a:reflection blurRad="6350" stA="55000" endA="300" endPos="45500" dir="5400000" sy="-100000" algn="bl" rotWithShape="0"/>
                </a:effectLst>
                <a:latin typeface="Times New Roman" pitchFamily="18" charset="0"/>
                <a:cs typeface="Times New Roman" pitchFamily="18" charset="0"/>
              </a:rPr>
              <a:t>Man’s </a:t>
            </a:r>
            <a:r>
              <a:rPr lang="en-US" sz="6600" b="1" dirty="0" smtClean="0">
                <a:effectLst>
                  <a:reflection blurRad="6350" stA="55000" endA="300" endPos="45500" dir="5400000" sy="-100000" algn="bl" rotWithShape="0"/>
                </a:effectLst>
                <a:latin typeface="Times New Roman" pitchFamily="18" charset="0"/>
                <a:cs typeface="Times New Roman" pitchFamily="18" charset="0"/>
              </a:rPr>
              <a:t>Original Duties </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r>
              <a:rPr lang="en-US" sz="6600" b="1" dirty="0" smtClean="0">
                <a:effectLst>
                  <a:reflection blurRad="6350" stA="55000" endA="300" endPos="45500" dir="5400000" sy="-100000" algn="bl" rotWithShape="0"/>
                </a:effectLst>
                <a:latin typeface="Times New Roman" pitchFamily="18" charset="0"/>
                <a:cs typeface="Times New Roman" pitchFamily="18" charset="0"/>
              </a:rPr>
              <a:t>and Responsibilities</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endParaRPr lang="en-US" sz="6600"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274638"/>
            <a:ext cx="5181600" cy="6583362"/>
          </a:xfrm>
        </p:spPr>
        <p:txBody>
          <a:bodyPr>
            <a:normAutofit/>
          </a:bodyPr>
          <a:lstStyle/>
          <a:p>
            <a:r>
              <a:rPr lang="en-US" sz="5400" dirty="0" smtClean="0"/>
              <a:t>Why did God create man? </a:t>
            </a:r>
            <a:r>
              <a:rPr lang="en-US" sz="5400" dirty="0" smtClean="0"/>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3352800"/>
          </a:xfrm>
        </p:spPr>
        <p:txBody>
          <a:bodyPr>
            <a:normAutofit/>
          </a:bodyPr>
          <a:lstStyle/>
          <a:p>
            <a:r>
              <a:rPr lang="en-US" dirty="0" smtClean="0"/>
              <a:t>Before giving the various reasons, it should be stated that God </a:t>
            </a:r>
            <a:r>
              <a:rPr lang="en-US" i="1" dirty="0" smtClean="0"/>
              <a:t>did not</a:t>
            </a:r>
            <a:r>
              <a:rPr lang="en-US" dirty="0" smtClean="0"/>
              <a:t> make man because he was lonely!</a:t>
            </a:r>
            <a:endParaRPr lang="en-US" dirty="0"/>
          </a:p>
        </p:txBody>
      </p:sp>
      <p:pic>
        <p:nvPicPr>
          <p:cNvPr id="114690" name="Picture 2" descr="http://3.bp.blogspot.com/-SU3MCcLoLVM/T7CSaRfVN8I/AAAAAAAAHH8/vNMMxXVkww8/s400/Cima_da_Conegliano,_God_the_Father.jpg"/>
          <p:cNvPicPr>
            <a:picLocks noChangeAspect="1" noChangeArrowheads="1"/>
          </p:cNvPicPr>
          <p:nvPr/>
        </p:nvPicPr>
        <p:blipFill>
          <a:blip r:embed="rId2" cstate="print"/>
          <a:srcRect/>
          <a:stretch>
            <a:fillRect/>
          </a:stretch>
        </p:blipFill>
        <p:spPr bwMode="auto">
          <a:xfrm>
            <a:off x="2286000" y="3124200"/>
            <a:ext cx="4343400" cy="3376995"/>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257800" cy="6583362"/>
          </a:xfrm>
        </p:spPr>
        <p:txBody>
          <a:bodyPr>
            <a:normAutofit/>
          </a:bodyPr>
          <a:lstStyle/>
          <a:p>
            <a:pPr lvl="0"/>
            <a:r>
              <a:rPr lang="en-US" dirty="0"/>
              <a:t>Long before </a:t>
            </a:r>
            <a:r>
              <a:rPr lang="en-US" dirty="0" smtClean="0"/>
              <a:t>He </a:t>
            </a:r>
            <a:r>
              <a:rPr lang="en-US" dirty="0"/>
              <a:t>created angels or man, the Father was having blessed fellowship with his beloved Son. </a:t>
            </a:r>
            <a:br>
              <a:rPr lang="en-US" dirty="0"/>
            </a:br>
            <a:endParaRPr lang="en-US" dirty="0"/>
          </a:p>
        </p:txBody>
      </p:sp>
      <p:pic>
        <p:nvPicPr>
          <p:cNvPr id="60420" name="Picture 4" descr="http://www.evangelicaloutreach.org/images/God-throne.jpg"/>
          <p:cNvPicPr>
            <a:picLocks noChangeAspect="1" noChangeArrowheads="1"/>
          </p:cNvPicPr>
          <p:nvPr/>
        </p:nvPicPr>
        <p:blipFill>
          <a:blip r:embed="rId2" cstate="print">
            <a:lum/>
          </a:blip>
          <a:srcRect l="30671" t="2229" r="19793" b="60451"/>
          <a:stretch>
            <a:fillRect/>
          </a:stretch>
        </p:blipFill>
        <p:spPr bwMode="auto">
          <a:xfrm>
            <a:off x="5105400" y="1447800"/>
            <a:ext cx="3705497" cy="35052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1.bp.blogspot.com/-n1buEj0vtsQ/UAYN6EcgglI/AAAAAAAABCs/9kHCegNxw5M/s1600/jesus-in-gethsemane.jpeg"/>
          <p:cNvPicPr>
            <a:picLocks noChangeAspect="1" noChangeArrowheads="1"/>
          </p:cNvPicPr>
          <p:nvPr/>
        </p:nvPicPr>
        <p:blipFill>
          <a:blip r:embed="rId2" cstate="print">
            <a:lum bright="-20000"/>
          </a:blip>
          <a:srcRect/>
          <a:stretch>
            <a:fillRect/>
          </a:stretch>
        </p:blipFill>
        <p:spPr bwMode="auto">
          <a:xfrm>
            <a:off x="-1012122" y="1"/>
            <a:ext cx="10156122" cy="6858000"/>
          </a:xfrm>
          <a:prstGeom prst="rect">
            <a:avLst/>
          </a:prstGeom>
          <a:noFill/>
        </p:spPr>
      </p:pic>
      <p:sp>
        <p:nvSpPr>
          <p:cNvPr id="2" name="Title 1"/>
          <p:cNvSpPr>
            <a:spLocks noGrp="1"/>
          </p:cNvSpPr>
          <p:nvPr>
            <p:ph type="title"/>
          </p:nvPr>
        </p:nvSpPr>
        <p:spPr>
          <a:xfrm>
            <a:off x="457200" y="274638"/>
            <a:ext cx="8229600" cy="6583362"/>
          </a:xfrm>
        </p:spPr>
        <p:txBody>
          <a:bodyPr>
            <a:normAutofit fontScale="90000"/>
          </a:bodyPr>
          <a:lstStyle/>
          <a:p>
            <a:r>
              <a:rPr lang="en-US" i="1" dirty="0">
                <a:effectLst>
                  <a:glow rad="101600">
                    <a:schemeClr val="bg1">
                      <a:alpha val="60000"/>
                    </a:schemeClr>
                  </a:glow>
                </a:effectLst>
              </a:rPr>
              <a:t>"And now, O Father, glorify thou me with </a:t>
            </a:r>
            <a:r>
              <a:rPr lang="en-US" i="1" dirty="0" err="1">
                <a:effectLst>
                  <a:glow rad="101600">
                    <a:schemeClr val="bg1">
                      <a:alpha val="60000"/>
                    </a:schemeClr>
                  </a:glow>
                </a:effectLst>
              </a:rPr>
              <a:t>thine</a:t>
            </a:r>
            <a:r>
              <a:rPr lang="en-US" i="1" dirty="0">
                <a:effectLst>
                  <a:glow rad="101600">
                    <a:schemeClr val="bg1">
                      <a:alpha val="60000"/>
                    </a:schemeClr>
                  </a:glow>
                </a:effectLst>
              </a:rPr>
              <a:t> own self with the glory which I had with thee before the world was. Father, I will that they also, whom thou hast given me, be with me where I am; that they may behold my glory, which thou hast given me: for thou </a:t>
            </a:r>
            <a:r>
              <a:rPr lang="en-US" i="1" dirty="0" err="1">
                <a:effectLst>
                  <a:glow rad="101600">
                    <a:schemeClr val="bg1">
                      <a:alpha val="60000"/>
                    </a:schemeClr>
                  </a:glow>
                </a:effectLst>
              </a:rPr>
              <a:t>lovedst</a:t>
            </a:r>
            <a:r>
              <a:rPr lang="en-US" i="1" dirty="0">
                <a:effectLst>
                  <a:glow rad="101600">
                    <a:schemeClr val="bg1">
                      <a:alpha val="60000"/>
                    </a:schemeClr>
                  </a:glow>
                </a:effectLst>
              </a:rPr>
              <a:t> me before the foundation of the world" (</a:t>
            </a:r>
            <a:r>
              <a:rPr lang="en-US" i="1" dirty="0" smtClean="0">
                <a:effectLst>
                  <a:glow rad="101600">
                    <a:schemeClr val="bg1">
                      <a:alpha val="60000"/>
                    </a:schemeClr>
                  </a:glow>
                </a:effectLst>
              </a:rPr>
              <a:t>John </a:t>
            </a:r>
            <a:r>
              <a:rPr lang="en-US" i="1" dirty="0">
                <a:effectLst>
                  <a:glow rad="101600">
                    <a:schemeClr val="bg1">
                      <a:alpha val="60000"/>
                    </a:schemeClr>
                  </a:glow>
                </a:effectLst>
              </a:rPr>
              <a:t>17:5, 24).</a:t>
            </a:r>
            <a:br>
              <a:rPr lang="en-US" i="1" dirty="0">
                <a:effectLst>
                  <a:glow rad="101600">
                    <a:schemeClr val="bg1">
                      <a:alpha val="60000"/>
                    </a:schemeClr>
                  </a:glow>
                </a:effectLst>
              </a:rPr>
            </a:b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imgc.artprintimages.com/images/art-print/gustave-dore-king-solomon-writing-proverbs_i-G-38-3843-J6KYF00Z.jpg"/>
          <p:cNvPicPr>
            <a:picLocks noChangeAspect="1" noChangeArrowheads="1"/>
          </p:cNvPicPr>
          <p:nvPr/>
        </p:nvPicPr>
        <p:blipFill>
          <a:blip r:embed="rId2" cstate="print"/>
          <a:srcRect/>
          <a:stretch>
            <a:fillRect/>
          </a:stretch>
        </p:blipFill>
        <p:spPr bwMode="auto">
          <a:xfrm>
            <a:off x="0" y="0"/>
            <a:ext cx="5147863" cy="6858000"/>
          </a:xfrm>
          <a:prstGeom prst="rect">
            <a:avLst/>
          </a:prstGeom>
          <a:noFill/>
        </p:spPr>
      </p:pic>
      <p:sp>
        <p:nvSpPr>
          <p:cNvPr id="3" name="Rectangle 2"/>
          <p:cNvSpPr/>
          <p:nvPr/>
        </p:nvSpPr>
        <p:spPr>
          <a:xfrm rot="18632070">
            <a:off x="4046318" y="2988616"/>
            <a:ext cx="5818322" cy="830997"/>
          </a:xfrm>
          <a:prstGeom prst="rect">
            <a:avLst/>
          </a:prstGeom>
        </p:spPr>
        <p:txBody>
          <a:bodyPr wrap="square">
            <a:spAutoFit/>
          </a:bodyPr>
          <a:lstStyle/>
          <a:p>
            <a:pPr algn="ctr"/>
            <a:r>
              <a:rPr lang="en-US" sz="4800" i="1" dirty="0" smtClean="0"/>
              <a:t>(Proverbs  8:22-30)</a:t>
            </a:r>
            <a:endParaRPr lang="en-US" sz="4800"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800" i="1" dirty="0"/>
              <a:t>"The Lord possessed me in the beginning of his way, before his works of old. I was set up from everlasting, from the beginning, or ever the earth was. When there were no depths, I was brought forth; when there were no fountains abounding with water. Before the mountains were settled, before the hills was I brought forth: while as yet he had not made the earth, nor the fields, </a:t>
            </a:r>
            <a:r>
              <a:rPr lang="en-US" sz="3800" i="1" dirty="0" smtClean="0"/>
              <a:t>nor the highest part of the dust of the world. When he prepared the heavens,</a:t>
            </a:r>
            <a:endParaRPr lang="en-US" sz="3800" i="1"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38200"/>
            <a:ext cx="9144000" cy="6019800"/>
          </a:xfrm>
        </p:spPr>
        <p:txBody>
          <a:bodyPr>
            <a:noAutofit/>
          </a:bodyPr>
          <a:lstStyle/>
          <a:p>
            <a:r>
              <a:rPr lang="en-US" sz="4000" i="1" dirty="0" smtClean="0"/>
              <a:t>I was there: when he set a compass upon the face of the depth: when he established the clouds above: when he strengthened the fountains of the deep: when he gave to the sea his decree, that the waters should not pass his commandment: when he appointed the foundations of the earth: Then I was by him, as one brought up with him: and I was daily his delight, rejoicing always before him" </a:t>
            </a:r>
            <a:br>
              <a:rPr lang="en-US" sz="4000" i="1" dirty="0" smtClean="0"/>
            </a:br>
            <a:r>
              <a:rPr lang="en-US" sz="4000" i="1" dirty="0" smtClean="0"/>
              <a:t/>
            </a:r>
            <a:br>
              <a:rPr lang="en-US" sz="4000" i="1" dirty="0" smtClean="0"/>
            </a:br>
            <a:endParaRPr lang="en-US" sz="4000" i="1" dirty="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1938992"/>
          </a:xfrm>
          <a:prstGeom prst="rect">
            <a:avLst/>
          </a:prstGeom>
        </p:spPr>
        <p:txBody>
          <a:bodyPr wrap="square">
            <a:spAutoFit/>
          </a:bodyPr>
          <a:lstStyle/>
          <a:p>
            <a:pPr algn="ctr"/>
            <a:r>
              <a:rPr lang="en-US" sz="6000" dirty="0"/>
              <a:t>But why, then, </a:t>
            </a:r>
            <a:endParaRPr lang="en-US" sz="6000" dirty="0" smtClean="0"/>
          </a:p>
          <a:p>
            <a:pPr algn="ctr"/>
            <a:r>
              <a:rPr lang="en-US" sz="6000" dirty="0" smtClean="0"/>
              <a:t>did </a:t>
            </a:r>
            <a:r>
              <a:rPr lang="en-US" sz="6000" dirty="0" smtClean="0"/>
              <a:t>God</a:t>
            </a:r>
            <a:r>
              <a:rPr lang="en-US" sz="6000" dirty="0" smtClean="0"/>
              <a:t> </a:t>
            </a:r>
            <a:r>
              <a:rPr lang="en-US" sz="6000" dirty="0"/>
              <a:t>create man? </a:t>
            </a:r>
          </a:p>
        </p:txBody>
      </p:sp>
      <p:pic>
        <p:nvPicPr>
          <p:cNvPr id="4" name="Picture 4" descr="http://www.reasoningwithjehovahswitnesses.com/wp-content/uploads/2012/01/jesus_adam_eve_touch1.jpg"/>
          <p:cNvPicPr>
            <a:picLocks noChangeAspect="1" noChangeArrowheads="1"/>
          </p:cNvPicPr>
          <p:nvPr/>
        </p:nvPicPr>
        <p:blipFill>
          <a:blip r:embed="rId2" cstate="print"/>
          <a:srcRect/>
          <a:stretch>
            <a:fillRect/>
          </a:stretch>
        </p:blipFill>
        <p:spPr bwMode="auto">
          <a:xfrm>
            <a:off x="1600200" y="2362200"/>
            <a:ext cx="6080490" cy="42672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cjk.com/wp-content/uploads/2012/02/anthropology-woordenboek.png"/>
          <p:cNvPicPr>
            <a:picLocks noChangeAspect="1" noChangeArrowheads="1"/>
          </p:cNvPicPr>
          <p:nvPr/>
        </p:nvPicPr>
        <p:blipFill>
          <a:blip r:embed="rId2" cstate="print"/>
          <a:srcRect/>
          <a:stretch>
            <a:fillRect/>
          </a:stretch>
        </p:blipFill>
        <p:spPr bwMode="auto">
          <a:xfrm>
            <a:off x="0" y="1143000"/>
            <a:ext cx="9301272" cy="4529616"/>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etsomemormons.com/files/2013/04/revelation_churches2.jpg"/>
          <p:cNvPicPr>
            <a:picLocks noChangeAspect="1" noChangeArrowheads="1"/>
          </p:cNvPicPr>
          <p:nvPr/>
        </p:nvPicPr>
        <p:blipFill>
          <a:blip r:embed="rId2" cstate="print"/>
          <a:srcRect/>
          <a:stretch>
            <a:fillRect/>
          </a:stretch>
        </p:blipFill>
        <p:spPr bwMode="auto">
          <a:xfrm>
            <a:off x="1676400" y="2514600"/>
            <a:ext cx="6096000" cy="4076701"/>
          </a:xfrm>
          <a:prstGeom prst="rect">
            <a:avLst/>
          </a:prstGeom>
          <a:noFill/>
        </p:spPr>
      </p:pic>
      <p:sp>
        <p:nvSpPr>
          <p:cNvPr id="3" name="Title 2"/>
          <p:cNvSpPr>
            <a:spLocks noGrp="1"/>
          </p:cNvSpPr>
          <p:nvPr>
            <p:ph type="title"/>
          </p:nvPr>
        </p:nvSpPr>
        <p:spPr>
          <a:xfrm>
            <a:off x="0" y="76200"/>
            <a:ext cx="9067800" cy="2362200"/>
          </a:xfrm>
        </p:spPr>
        <p:txBody>
          <a:bodyPr>
            <a:noAutofit/>
          </a:bodyPr>
          <a:lstStyle/>
          <a:p>
            <a:r>
              <a:rPr lang="en-US" sz="3600" i="1" dirty="0" smtClean="0"/>
              <a:t>“Thou </a:t>
            </a:r>
            <a:r>
              <a:rPr lang="en-US" sz="3600" i="1" dirty="0" smtClean="0"/>
              <a:t>art worthy, O Lord, to receive glory and </a:t>
            </a:r>
            <a:r>
              <a:rPr lang="en-US" sz="3600" i="1" dirty="0" err="1" smtClean="0"/>
              <a:t>honour</a:t>
            </a:r>
            <a:r>
              <a:rPr lang="en-US" sz="3600" i="1" dirty="0" smtClean="0"/>
              <a:t> and power: for thou hast created all things, and for thy pleasure they are and were created</a:t>
            </a:r>
            <a:r>
              <a:rPr lang="en-US" sz="3600" i="1" dirty="0" smtClean="0"/>
              <a:t>.”  (Rev. 4:11)</a:t>
            </a:r>
            <a:endParaRPr lang="en-US" sz="3600" i="1"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dirty="0" smtClean="0">
                <a:solidFill>
                  <a:srgbClr val="FFFF00"/>
                </a:solidFill>
              </a:rPr>
              <a:t>Man was created to bring God Pleasure</a:t>
            </a:r>
            <a:endParaRPr lang="en-US" dirty="0">
              <a:solidFill>
                <a:srgbClr val="FFFF00"/>
              </a:solidFill>
            </a:endParaRPr>
          </a:p>
        </p:txBody>
      </p:sp>
      <p:sp>
        <p:nvSpPr>
          <p:cNvPr id="3" name="Content Placeholder 2"/>
          <p:cNvSpPr>
            <a:spLocks noGrp="1"/>
          </p:cNvSpPr>
          <p:nvPr>
            <p:ph idx="1"/>
          </p:nvPr>
        </p:nvSpPr>
        <p:spPr>
          <a:xfrm>
            <a:off x="0" y="1447800"/>
            <a:ext cx="9144000" cy="5410200"/>
          </a:xfrm>
        </p:spPr>
        <p:txBody>
          <a:bodyPr/>
          <a:lstStyle/>
          <a:p>
            <a:r>
              <a:rPr lang="en-US" i="1" dirty="0" smtClean="0"/>
              <a:t>Psalm 5:4 “For thou art not a God that hath pleasure in wickedness: neither shall evil dwell with thee.”</a:t>
            </a:r>
          </a:p>
          <a:p>
            <a:r>
              <a:rPr lang="en-US" i="1" dirty="0" smtClean="0"/>
              <a:t>Psalm 103:21 “Bless ye the LORD, all ye his hosts; ye ministers of his, that do his pleasure.”</a:t>
            </a:r>
          </a:p>
          <a:p>
            <a:r>
              <a:rPr lang="en-US" i="1" dirty="0" smtClean="0"/>
              <a:t>Psalm 147:11 “The LORD </a:t>
            </a:r>
            <a:r>
              <a:rPr lang="en-US" i="1" dirty="0" err="1" smtClean="0"/>
              <a:t>taketh</a:t>
            </a:r>
            <a:r>
              <a:rPr lang="en-US" i="1" dirty="0" smtClean="0"/>
              <a:t> pleasure in them that fear him, in those that hope in his mercy.”</a:t>
            </a:r>
          </a:p>
          <a:p>
            <a:r>
              <a:rPr lang="en-US" i="1" dirty="0" smtClean="0"/>
              <a:t> Psalm 149:4 “For the LORD </a:t>
            </a:r>
            <a:r>
              <a:rPr lang="en-US" i="1" dirty="0" err="1" smtClean="0"/>
              <a:t>taketh</a:t>
            </a:r>
            <a:r>
              <a:rPr lang="en-US" i="1" dirty="0" smtClean="0"/>
              <a:t> pleasure in his people: he will beautify the meek with salvation.”</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“Furthermore then we beseech you, brethren, and exhort you by the Lord Jesus, that as ye have received of us how ye ought to walk and to please God, so ye would abound more and more.” (I Thess. 4:1)</a:t>
            </a:r>
            <a:endParaRPr lang="en-US" sz="5400" i="1"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“So then they that are in the flesh cannot please God.” </a:t>
            </a:r>
            <a:br>
              <a:rPr lang="en-US" sz="5400" i="1" dirty="0" smtClean="0"/>
            </a:br>
            <a:r>
              <a:rPr lang="en-US" sz="5400" i="1" dirty="0" smtClean="0"/>
              <a:t>(Romans 8:8) </a:t>
            </a:r>
            <a:endParaRPr lang="en-US" sz="5400" i="1"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angels-angelology.com/wp-content/uploads/2011/12/throne4.jpg"/>
          <p:cNvPicPr>
            <a:picLocks noChangeAspect="1" noChangeArrowheads="1"/>
          </p:cNvPicPr>
          <p:nvPr/>
        </p:nvPicPr>
        <p:blipFill>
          <a:blip r:embed="rId2" cstate="print"/>
          <a:srcRect/>
          <a:stretch>
            <a:fillRect/>
          </a:stretch>
        </p:blipFill>
        <p:spPr bwMode="auto">
          <a:xfrm>
            <a:off x="508" y="304800"/>
            <a:ext cx="9143492" cy="6248400"/>
          </a:xfrm>
          <a:prstGeom prst="rect">
            <a:avLst/>
          </a:prstGeom>
          <a:noFill/>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092017"/>
          </a:xfrm>
          <a:prstGeom prst="rect">
            <a:avLst/>
          </a:prstGeom>
        </p:spPr>
        <p:txBody>
          <a:bodyPr wrap="square">
            <a:spAutoFit/>
          </a:bodyPr>
          <a:lstStyle/>
          <a:p>
            <a:pPr algn="ctr"/>
            <a:r>
              <a:rPr lang="en-US" sz="4000" i="1" dirty="0" smtClean="0"/>
              <a:t>(II Corinthians 5:7-10) </a:t>
            </a:r>
          </a:p>
          <a:p>
            <a:pPr algn="ctr"/>
            <a:r>
              <a:rPr lang="en-US" sz="4000" i="1" dirty="0" smtClean="0"/>
              <a:t>“For we walk by faith, not by sight</a:t>
            </a:r>
            <a:r>
              <a:rPr lang="en-US" sz="4000" i="1" dirty="0" smtClean="0"/>
              <a:t>: </a:t>
            </a:r>
            <a:r>
              <a:rPr lang="en-US" sz="4000" i="1" dirty="0" smtClean="0"/>
              <a:t>We are confident, I say, and willing rather to be absent from the body, and to be present with the Lord. Wherefore we </a:t>
            </a:r>
            <a:r>
              <a:rPr lang="en-US" sz="4000" i="1" dirty="0" err="1" smtClean="0"/>
              <a:t>labour</a:t>
            </a:r>
            <a:r>
              <a:rPr lang="en-US" sz="4000" i="1" dirty="0" smtClean="0"/>
              <a:t>, that, whether present or absent, we may be </a:t>
            </a:r>
            <a:r>
              <a:rPr lang="en-US" sz="4000" i="1" u="sng" dirty="0" smtClean="0"/>
              <a:t>accepted</a:t>
            </a:r>
            <a:r>
              <a:rPr lang="en-US" sz="4000" i="1" dirty="0" smtClean="0"/>
              <a:t> of him.  For we must all appear before the judgment seat of Christ; that every one may receive the things done in his body, according to that he hath done, whether it be good or bad.”</a:t>
            </a:r>
            <a:endParaRPr lang="en-US" sz="4000" i="1" dirty="0"/>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http://ddclaywriter.files.wordpress.com/2013/03/judgment-seat-of-christ.jpg"/>
          <p:cNvPicPr>
            <a:picLocks noChangeAspect="1" noChangeArrowheads="1"/>
          </p:cNvPicPr>
          <p:nvPr/>
        </p:nvPicPr>
        <p:blipFill>
          <a:blip r:embed="rId2" cstate="print">
            <a:lum bright="-10000" contrast="30000"/>
          </a:blip>
          <a:srcRect/>
          <a:stretch>
            <a:fillRect/>
          </a:stretch>
        </p:blipFill>
        <p:spPr bwMode="auto">
          <a:xfrm>
            <a:off x="22527" y="0"/>
            <a:ext cx="9121473"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7200" dirty="0" smtClean="0">
                <a:effectLst>
                  <a:glow rad="139700">
                    <a:schemeClr val="accent6">
                      <a:satMod val="175000"/>
                      <a:alpha val="40000"/>
                    </a:schemeClr>
                  </a:glow>
                  <a:reflection blurRad="6350" stA="55000" endA="300" endPos="45500" dir="5400000" sy="-100000" algn="bl" rotWithShape="0"/>
                </a:effectLst>
              </a:rPr>
              <a:t>How do we bring pleasure to God?</a:t>
            </a:r>
            <a:endParaRPr lang="en-US" sz="7200" dirty="0">
              <a:effectLst>
                <a:glow rad="139700">
                  <a:schemeClr val="accent6">
                    <a:satMod val="175000"/>
                    <a:alpha val="40000"/>
                  </a:schemeClr>
                </a:glo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 I Cor. 7:32 “But I would have you without carefulness. He that is unmarried </a:t>
            </a:r>
            <a:r>
              <a:rPr lang="en-US" i="1" dirty="0" err="1" smtClean="0"/>
              <a:t>careth</a:t>
            </a:r>
            <a:r>
              <a:rPr lang="en-US" i="1" dirty="0" smtClean="0"/>
              <a:t> for the things that belong to the Lord, how he may please the Lord.”</a:t>
            </a:r>
          </a:p>
          <a:p>
            <a:r>
              <a:rPr lang="en-US" i="1" dirty="0" smtClean="0"/>
              <a:t>II Tim. 2:4 “No man that </a:t>
            </a:r>
            <a:r>
              <a:rPr lang="en-US" i="1" dirty="0" err="1" smtClean="0"/>
              <a:t>warreth</a:t>
            </a:r>
            <a:r>
              <a:rPr lang="en-US" i="1" dirty="0" smtClean="0"/>
              <a:t> </a:t>
            </a:r>
            <a:r>
              <a:rPr lang="en-US" i="1" dirty="0" err="1" smtClean="0"/>
              <a:t>entangleth</a:t>
            </a:r>
            <a:r>
              <a:rPr lang="en-US" i="1" dirty="0" smtClean="0"/>
              <a:t> himself with the affairs of this life; that he may please him who hath chosen him to be a soldier.”</a:t>
            </a:r>
          </a:p>
          <a:p>
            <a:r>
              <a:rPr lang="en-US" i="1" dirty="0" smtClean="0"/>
              <a:t>Heb 11:6 “But without faith it is impossible to please him.” </a:t>
            </a:r>
          </a:p>
          <a:p>
            <a:r>
              <a:rPr lang="en-US" i="1" dirty="0" smtClean="0"/>
              <a:t>Gal. 1:10  “For do I now persuade men, or God? or do I seek to please men? for if I yet pleased men, I should not be the servant of Christ.”</a:t>
            </a:r>
          </a:p>
          <a:p>
            <a:endParaRPr lang="en-US" i="1" dirty="0" smtClean="0"/>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footsoldiers4christ.files.wordpress.com/2012/02/note-2-self1.jpg"/>
          <p:cNvPicPr>
            <a:picLocks noChangeAspect="1" noChangeArrowheads="1"/>
          </p:cNvPicPr>
          <p:nvPr/>
        </p:nvPicPr>
        <p:blipFill>
          <a:blip r:embed="rId2" cstate="print"/>
          <a:srcRect/>
          <a:stretch>
            <a:fillRect/>
          </a:stretch>
        </p:blipFill>
        <p:spPr bwMode="auto">
          <a:xfrm>
            <a:off x="1202785" y="0"/>
            <a:ext cx="7056461"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417638"/>
          </a:xfrm>
        </p:spPr>
        <p:txBody>
          <a:bodyPr/>
          <a:lstStyle/>
          <a:p>
            <a:r>
              <a:rPr lang="en-US" dirty="0" smtClean="0">
                <a:solidFill>
                  <a:schemeClr val="bg2">
                    <a:lumMod val="40000"/>
                    <a:lumOff val="60000"/>
                  </a:schemeClr>
                </a:solidFill>
                <a:effectLst>
                  <a:reflection blurRad="6350" stA="55000" endA="300" endPos="45500" dir="5400000" sy="-100000" algn="bl" rotWithShape="0"/>
                </a:effectLst>
              </a:rPr>
              <a:t>Who are you seeking to please?</a:t>
            </a:r>
            <a:endParaRPr lang="en-US" dirty="0">
              <a:solidFill>
                <a:schemeClr val="bg2">
                  <a:lumMod val="40000"/>
                  <a:lumOff val="60000"/>
                </a:schemeClr>
              </a:solidFill>
              <a:effectLst>
                <a:reflection blurRad="6350" stA="55000" endA="300" endPos="45500" dir="5400000" sy="-100000" algn="bl" rotWithShape="0"/>
              </a:effectLst>
            </a:endParaRPr>
          </a:p>
        </p:txBody>
      </p:sp>
      <p:sp>
        <p:nvSpPr>
          <p:cNvPr id="4" name="Content Placeholder 3"/>
          <p:cNvSpPr>
            <a:spLocks noGrp="1"/>
          </p:cNvSpPr>
          <p:nvPr>
            <p:ph idx="1"/>
          </p:nvPr>
        </p:nvSpPr>
        <p:spPr>
          <a:xfrm>
            <a:off x="457200" y="1371600"/>
            <a:ext cx="8229600" cy="1981201"/>
          </a:xfrm>
        </p:spPr>
        <p:txBody>
          <a:bodyPr/>
          <a:lstStyle/>
          <a:p>
            <a:pPr algn="ctr">
              <a:buNone/>
            </a:pPr>
            <a:r>
              <a:rPr lang="en-US" i="1" dirty="0" smtClean="0"/>
              <a:t>Rom. 15:1 “We then that are strong ought to bear the infirmities of the weak, </a:t>
            </a:r>
            <a:r>
              <a:rPr lang="en-US" i="1" u="sng" dirty="0" smtClean="0"/>
              <a:t>and not to please ourselves</a:t>
            </a:r>
            <a:r>
              <a:rPr lang="en-US" i="1" dirty="0" smtClean="0"/>
              <a:t>.”</a:t>
            </a:r>
          </a:p>
          <a:p>
            <a:pPr algn="ctr">
              <a:buNone/>
            </a:pPr>
            <a:endParaRPr lang="en-US" i="1" dirty="0"/>
          </a:p>
        </p:txBody>
      </p:sp>
      <p:pic>
        <p:nvPicPr>
          <p:cNvPr id="80898" name="Picture 2" descr="http://sistersinchrist7.files.wordpress.com/2012/04/shelvesonly-2choices.jpg"/>
          <p:cNvPicPr>
            <a:picLocks noChangeAspect="1" noChangeArrowheads="1"/>
          </p:cNvPicPr>
          <p:nvPr/>
        </p:nvPicPr>
        <p:blipFill>
          <a:blip r:embed="rId2" cstate="print"/>
          <a:srcRect/>
          <a:stretch>
            <a:fillRect/>
          </a:stretch>
        </p:blipFill>
        <p:spPr bwMode="auto">
          <a:xfrm>
            <a:off x="5105400" y="3124200"/>
            <a:ext cx="3505200" cy="35052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0898"/>
                                        </p:tgtEl>
                                        <p:attrNameLst>
                                          <p:attrName>style.visibility</p:attrName>
                                        </p:attrNameLst>
                                      </p:cBhvr>
                                      <p:to>
                                        <p:strVal val="visible"/>
                                      </p:to>
                                    </p:set>
                                    <p:anim to="" calcmode="lin" valueType="num">
                                      <p:cBhvr>
                                        <p:cTn id="12" dur="1" fill="hold"/>
                                        <p:tgtEl>
                                          <p:spTgt spid="808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76800" cy="6858000"/>
          </a:xfrm>
        </p:spPr>
        <p:txBody>
          <a:bodyPr>
            <a:normAutofit/>
          </a:bodyPr>
          <a:lstStyle/>
          <a:p>
            <a:r>
              <a:rPr lang="en-US" i="1" dirty="0" smtClean="0"/>
              <a:t> “And he that sent me is with me: the Father hath not left me alone; for I do always those things that please him.” </a:t>
            </a:r>
            <a:br>
              <a:rPr lang="en-US" i="1" dirty="0" smtClean="0"/>
            </a:br>
            <a:r>
              <a:rPr lang="en-US" i="1" dirty="0" smtClean="0"/>
              <a:t>(John 8:29)</a:t>
            </a:r>
            <a:endParaRPr lang="en-US" i="1" dirty="0"/>
          </a:p>
        </p:txBody>
      </p:sp>
      <p:pic>
        <p:nvPicPr>
          <p:cNvPr id="70658" name="Picture 2" descr="http://papyrus.greenville.edu/wp-content/uploads/2013/09/NEH_Unholy-Things_3.jpg"/>
          <p:cNvPicPr>
            <a:picLocks noChangeAspect="1" noChangeArrowheads="1"/>
          </p:cNvPicPr>
          <p:nvPr/>
        </p:nvPicPr>
        <p:blipFill>
          <a:blip r:embed="rId2" cstate="print"/>
          <a:srcRect/>
          <a:stretch>
            <a:fillRect/>
          </a:stretch>
        </p:blipFill>
        <p:spPr bwMode="auto">
          <a:xfrm>
            <a:off x="5257800" y="838200"/>
            <a:ext cx="3571875" cy="3743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6000" i="1" dirty="0" smtClean="0"/>
              <a:t>“For even hereunto were ye called: because Christ also suffered for us, leaving us an example, that ye should follow his steps.” </a:t>
            </a:r>
            <a:br>
              <a:rPr lang="en-US" sz="6000" i="1" dirty="0" smtClean="0"/>
            </a:br>
            <a:r>
              <a:rPr lang="en-US" sz="6000" i="1" dirty="0"/>
              <a:t>(</a:t>
            </a:r>
            <a:r>
              <a:rPr lang="en-US" sz="6000" i="1" dirty="0" smtClean="0"/>
              <a:t>I Peter 2:21) </a:t>
            </a:r>
            <a:endParaRPr lang="en-US" sz="6000" i="1" dirty="0"/>
          </a:p>
        </p:txBody>
      </p:sp>
      <p:sp>
        <p:nvSpPr>
          <p:cNvPr id="77826" name="AutoShape 2" descr="data:image/jpeg;base64,/9j/4AAQSkZJRgABAQAAAQABAAD/2wCEAAkGBhQSERUUExQWFRUVGB0YFxgXGB8XGRccHR0XGhwXFxgaHSYeGBwkHRwcHy8gJCcpLCwsGB4xNTAqNSYrLCkBCQoKDgwOGg8PGi0lHyQsLCkvLCwpLC8sKi0vLCwsLCwtLCwtLCwtKSwsLCwsLCwsLCosLCwsLCwsLCwsLCwsKf/AABEIAKgBLAMBIgACEQEDEQH/xAAbAAABBQEBAAAAAAAAAAAAAAAGAgMEBQcBAP/EAFIQAAECBAMEAwsGCgkDBAMAAAECEQADBCESMUEFBlFhE3GBBxQiMlKRk6Gx0fAjM0JUwdMVNVNyc4KistLhFjREYmOSwuPxQ4PDF3SjsyQllP/EABsBAAMBAQEBAQAAAAAAAAAAAAIDBAEFAAYH/8QAOBEAAQMBBAgEBgEDBQEAAAAAAQACAxEEEiExE0FRYXGRodEygbHwBSJCUsHhFCNT8TNicqLSQ//aAAwDAQACEQMRAD8AJUUaVAXfm2nuibS0yEmyU+oRGpZZFjbqtFhLlE6BuMfl7SScF9W/DWnulB0HmiXLleDkIRKQAXiQFRbHFrcoHu1BNCnIuRDsqXm4EKxwpC7RTHGxpwSS4leMpw0cmSgGhaFPClJMU3ARVBUgqO0KCOHCHejYQgo5wBjpmtvVSEoIEKwkw8E8Y50bRoiWXlFVIfLtjqKdoe6oWT2wIhbWqK+VDWGNg8NlUSpw1hoIiWSPHBMa7BKSkNChJvHZcstcx1SiIYGgAEoCdi40cnIeOzFNDYUT1R513wrwrmm2b/n40hwF7Qoyx1/HVHEAAMLCAbHdO5ETVcMu+ZhifEh9BlCJiQYCVtWkNRNOOKjpFoTjYiHMsh8dsJmFzpEZFE0KSEuIRMkcTHpCrdgjvfaXbEH4PDgA8YpOIKZ6HDeFSkkhzrcQ+sPCZaCH+BGtZR1Bkiv1CbTJ9fJo4pLRLMNGRc6vodOoQ4wgDBYH7VWLLngOqF4MIsL/AB5ofmU4F2hM5GvH1RCWOxqqL4OSqaiYXuz8IiTUEuLeFnxvbLhEyfSOoF9GMR5iR4zm2g17NYSDRWtIoqAURBZIYCzMQA1rZW58oQuapJYFPnaLSsU4Iuw5seXZFFVU/hG79dz8co6MTr/iWltMkcU/hXiVMqQgOogDK5aK6fNmIwiWjG7vZ/thE6snKSQZDg5+Cf4rfyhETaBIc2p1U4hXcuoCmKS45ZQ8hUCWzqtaVAIBViPicefJvKggrZ8xDdGjFm9nbhqPgQ9pxqUmWK666CrCfOSgOpTZC59ULp1YrpIIOoNopO/5ygypDg5gpP8AFEbZlctK/ABJUfE4+5vK88NDxeGaVoflOIw3hFstJhalgAqJAAvfhrDFZMUlDoTiVw9usVZ2nU/kT/lP8UdEvEeGPKqjDC/Go5q1RPC7oUFAZsXbrjuUCgq1S5hUB0ZdsIFr/RZy7+T5oI5tSsScQl+HY4M2463idkukru9+wnSRXKU1qWucACXAYOX0EJkViFvhUFNwIP8AxFInac9/mP2S/wC9FZMqFImFQT0ZDOkCznRnLv5P8o861FuNOhWss97Co5hFc1PAmPKJFm7Ybp5ilIBUnCprjgf5xUK2jUD/AKJ8xP8Aqj0jruO1Cxt7DDmrBNYgqYKSVcAb8/NDoPVArXT1lQUtGBXEBnbU+EbjjFxsqsXMQ6hlkrLHz/nrEN81VD4brQ6qtDOhpNakqYKBVwe9sxFMraNQM5J/yn+KIVXMUSCqWUEnNiHbW6tOMeMrl5kAJpUcwitU7N4TpFbsarXMQSoEgeKrLHx/5yMMT9qT8SsEt0h2LE9R8YaQd/ag0RrQUw3q0mVyUqwlQBtYluqHgvjAvW1syYklcpmsFYSP9V+q8S9h1y1EpLqQB4x+hwS+p5aR4S4pjoKMvVHNXgXDU2rQkspaQeBPmirq6uelZSmWSHsQCXHHOIG0J01SPDlMBkcJcedV34Rml3LGw1IqRzCI8F46QBfKKXY1cQSkh0pF1H6HJ9X4adUD+9m+iQgnFhkCzjx5yvIlXy4q09YGNhecBmsewtcW7FN3l3wQhCsK8EtFlzdSfIlj6Sz6oCfwpVFHfIpE9BnhxK75KPymJ+3+V4kbI2GupWmoq0hKU/MU30ZY0Usaq5Ht4ArUuHvlZCboF468cBuFNe/Vq2l0cBIrl79N3Nd3V3wStCSpeOUssiYcwfImj6KvUbQarqUJDlQAORJjINr7BXIWqoo0g4vn6f6E0alI0V1dmoNrsHfTFK8EdLINlBd1yVeRMuLcF8s9YYAKX48R1B2Hfs26scEh8RvUPvh7wWlpUFJcEEaEXENLWRlA1svaKkqAlgqxnxOI46sw+lFztKpWkOhJWXy5dQaEGQEVyOS8YS11FImrASSogAZnIRGmVIWPBILag6xWq2nP/Idfgn+KKhVWpClEDAXbCATfyWcv1aXyhDjUUVMUFdY5hXs+aB7YrKqYGUXAHHIDnHK3pMAIR4RAdJu3HIh7xUzNszUpDyjlmUEHLhi9UTxxF2I9VSxmuo5puoq5bqmu2EYSSQ3Vexvd4gGvSQDm4cGxzvA5tapxhSClQLsQxcm1mfLlxNmyh+knJlISgoWCkZMC3Xzjttsoa2uv8IpPkodRWuypyOMeqsK0lJUQCdDw0u4aAeRQVn1iUP8Asq+9iQaCt+sSfQK++jnBrG4Xx17KR0UoPhPTui/Z1PLlvhLk5qNyeROjcIsJdQloAU0Nb9Zk+gV99DqKOt+syfQK++g2mMZvHXskvilON3qO6OZ8tK0FJUQDmxv1dUObPppUoHDmrNRuTwHVyEAnedd9Zk+gV99Dqaau+syPQK++ilk1naal45HskuhmpSnUd1oQqE8YROnJIYFnGYLEcwYz8ya76zI9Ar76PCnrj/aZHoFffQ42qz08Y5Hsl/xps7vp3RlRbOlS1YnKlaFV8P5rAB+ecWAqU8Yz7vau+syP/wCdX30c72rvrMj0CvvoFtpszRQPHI9lpgmcakdR3R3NnJLh2fUZjmDECn2fKlqxOVK0xEFuJAAseecCZpa76zJ9Ar76GhR1xP8AWZPoFffQt01nP1jkeyNsM1Muo7rQ+/EtnDS6lN7wBd6V31mT6BX30cNHXfWZPoFffRjp4iPGOR7Lws8o+n07opXsyWpZWpSlXfCohuQycjk8WXfKRkYAxR1v1mT6Bf30cNLW/WZPoFffQoPhAweOR7Jhimdm08x3R6mpSXvr1xXr2ZJUt1KUXuUkhurJyOTwJd41o/tMn0Cvvo8mgrfrMn0Cvvoy/Ec3Dkey8IphkDzHdHpnJazC3xaOJmpa7XgG7zrvrMj0Cvvo4qlrtamT6BX30FfgObxyPZDoZvt9O6LqqglLLlagP7pDesFusRITOly0hKQAkaDTnAMKat0qZPoFffRxdDWt/WJJ/wCwr76AcYqUa4DyPZHoZjmDzHdHEqvQo20hraUqUoYlrUkJGQLD1i3WICV09XKTiVUyEgDMyFffRRbR23OSEierp1r+Yp0IKCs6LmgqUQj+7r52OGIPGDgTwP5AH4QOY9prSnn2V1vTvbLTLASCJRtKlIcLqDyGYQ5urMvq4ev2Lu6tUwVNWxmj5uUPEkDQAZYh6uZuH9g7tqSs1FSrpKlWv0ZQ8lGnJ/NqTdTxGSztZ/TiPE/gbtpzPDBWww5XuX5PbVxQRvbv7MkTjJkhPgNiUoYrkAsA7WBzOrxa7l71msStMxITMlsTh8VQLh2ORBF76iIW825CKhRniaJRA+UKw6SEjxiXsQBfPLzwN1NtUFHiQJq1LW2KaZZSizsEhyoC5uReLjHZ5bJSFhLxStAc9ePNKLpI5/nPy8VoOOBzbewFpmGqpGTOb5SWfEnp1SoZOfXyN4vaacmYkLQpK0nJSS4PaIe6J45EcjoXVHmNu4hWvY14xVVuXvZLQFKSkpS7TpZ+ckEddzLfzcrseI2lLWHSoEFrxnW3t2ytYn056KpRkfozB5EzjwfsNmaq2dticrEJKhJmoPy1OpBXh4rkjECU8U6PbMP0LrZm3mHDXXV+th8jjnznxlrt/r+93JazMmBSSHIezgsR1HSKuTSS5agpJc8VsSA9wAAMMC1OmrmJCkVUkg8JKvvoROo6wf2iV6FX3sRPjBwvgc+ycyOb7TzHdF06rS7W9sDtetK3ALZgNYjn1xTCiqyT/wDkS3H+Ep//ALYj/gSqI+fQ185ahnr85Bx2ZjDUyDr2VAilp4DzHdPSNlSJayvGcXigq0J4Wa/wYRVFKFMlKVDisl+pwL9cQVUVRJJxT0MdTKJByzaZYvbs0iPPUt/nZSms/Q++ZHRbHeNS+vPsi0cp+k8x3WkSBDhMM05AS0dWq9o+eIxVRFSnEG8LGkU28m0109NMnIAUpAdjkbgF2vkSeyK/c3e5VXJWtaUpKFN4LszJL3Odz5oeLLI6IzDIGindK0SCPXSqKnh4GM83N7oEyrqeimIQkYSoFJL2KbXLZEnsiYvfib+ExRpQgoxAFV8TYAtWrWuMtIY/4dO15YRiBeOOpT/yo3NDgcCaeaIN5dsClk9IWJKghOIkJc6rIBISACSwezC5gdo97psqe1TNlok9H0hxyyiYp8QAlSwSoJ8Eq8LEphdnYM787/rpKgSUS5axgCjiexJUwsRoAe2LXcjeY10la5iEJWhRSwuGZJGbm9x2RQ2zOis2lkjqDrqK45UwNEl0ofJca7EaqKPUbS2hMp5tQjDKQXXKSUgzEy0pfEoEEEkB8DO6gHSBEjdrblRPmBa1yhLCCpSUqlqYNbDgUpXMqUUuxAQMxV7P3/mr2iaQy0BAmTEYhixMgLY5tfDwgr2ntJNMk4ZMxRIJHRS3D/3iGA7SIGdjo/6Tom1cKimoH/GaxlHfMHGgwPFDsvfxa5cyZKl9JjWESEkFIBcgY1nx1quvCkMlIuoQzK27Vl09PKM9MzokSQgEzSFMuZNA8KWhnIIw2AJJJaIu5O8iq6tUqYlI6KU8sJfCglSQogHMl7ngABZ3kbZ36mJ2gKallS5iyQhSlP42odJySM+DK4RUbPdlMTYhUC8akYDZUilNuRPVKElWB5eccOPv3sXZe+c4JnLcTOjdASJRQlKgrCFL+kZilWTKSciMRGYKdgyJ6ZI74mY5qvCUwACH+gkACw53zgO2jvkpW0BRKlS1S+mljEcQU7pUFi9iDeIm3e6jOk1M2UJUsiWspBJU5AOrFoF9hlmAbHGASL2rLVs31y1ImzsjJLnE0w15rSymEBMDG9++CqamlTpSUrEwpAxOzKSpQNiNAPPEXau/3QUcicpAM2ekKSgFhkCSSXIAccy/WY58dhne1paPEaDiFabTG0kE5CqNDlHGjK0d1GsQErmU6eiVkWWnF+atRKT5jGk7E2uiqkJnS/FWHvYi5BB5ggjsj1psE1mAc8YHCoNcUMVpjlNGqZHCXtHlHSE4YiCqCSZQYt2tDNRWiUkqWq3xZuMIrK5MlLuSTYAXJPADUvAftPa8xU4SpIEyqOQzl0w1Uo5FfqHPJVlnszpTu98htKCSQMCf25t5fSJQEdJUK+akZiXqJk7RxmEvbM8rDd7d0SCqZNV0tTMvMmHR/oo4J058gwDmwN3kUqSXK5q7zJqvGUc+sB9PPFqIommaG6OLLWdvYbteZSGRkm8/PZs/fsJcce8eJge3j30k0rpfpJvkJOX55yT1Z8omihfK66wVKY5zWCriqrunbY6OUmnTYzfCW3kA2Har9wxmRi4mrn7RqrJBmLsALJSkczkBx4nnFQoNYi/CPt7DALPEIvqzPn7p5LiTvMj72rUpmy9tTqZWKTMKOIzSfzkmxg+2H3TkLZNSno1eWlyg9Y8ZPr7ICt0qkIrJBLMVhBe4ZfgX88T9/qAS64hKQkLShQADDLCWA5pMItUEM82ikbiRUOGfBHE98bL7TrpRa7i5xQbwbtic0yWro56LomC36quI9j8HBvlWMNrTHyEUjo3XmldstDhQoR2NthYmqSpPR1KXMyTkmaPykrTFqRkc4JpNcJqApJDZcG0ZtDEDb+7yKlId0zE3RMT4yD9qX09kUOz9oTETujmsipGV2l1KRYFJyC211ZrZDoOYy0NvswIzHvV1GvDEejeYnUflqPvX68UXpkXfU5n7Ie6RLc4qaXaaZqTmCCykmxB1BicVMHaInsINHLo0riodYhPjGznJQy5xQbRrMK2SgqDZhII6hD20NoHpPCexYMM+X2vEJW18JIZP6ysJPNjHTgicMaVR1RtKBveH3hlLFwYkJR7I4zkp5Vdt9HSUk9Oby1t14VN62jPNwa7BTV3KXjHYib9uGNTmyRhKeMYhsapMpFYg2eQUdvSS0+wmO58MbpYJI97fX9Lh28hkzJBsd6J/cCeU18rmFp86FN62gh3cHS7dnL0QqcewPLHtge2LJ6CqoJmXSFKz1dNMQf2QIIO5gcdVUzj5N/114j+6Y6lupSWUfZd/7ELmWb6Iz91egKh7Wpu/NsTpeYAWnqMuUQP2x64ndx+raZUS/KQlY7MST++PNEPuf1yDXT581aEOFKGNSUupa0qtiIewPnhncycJO1VISQUkzZYILggYlJIIsQcIhdoYTDJZ9TWN6Yn8IoyL7Jdrj1wCc2P+Pl/p5/smxrm0fml/mn2Rkex/x8r9PP8AZNjXNoq+SX+afZHH+L/6sX/BvqVdYvA//kVie5e3RSd8zfpdDhljisqS3WBdR5AwW9yrd8nHWTbqW4QTmz+GvrUbPyVxjONm7JmTysS0v0aFTFckpDnt0A4mNS7k+3Okp1SFHwpJtzQpyPMXHamOx8XaWQyOjzN29tA1dfVQWI3ntDshWnFC9d+Ph+nl+xEVG8VGZu0KoDMKmr7EBSz6gYt6/wDHw/Ty/YiHtmJB27NBDgrngjiCiY480MZJowHjVEDyWObfJbtfRQ9p7Q6XY9OCXVKn9GexKyn9lQH6sR98T8hQf+1H7xiq2klUgzqU5JnP2oxpBHWFP5otN8PmaD/2o/eVFDIwyRl3IucR5glKc4ua6uYAHIrSN4diGp2cmTLwhRTLZ3YNh8kE5OBbWH9yNiLpKYS5mEqClF0ksymOoB04QK90LYqlUsqpC8Ily0Jw38LEU3d7M8XXctJNCHv8ov8A0x81KxwsN4PqL+IpkePBddhH8mhbjdzrq4IuUuIO0tpiWAA6lEslIuVHl79Ic2jUdGgkByWCRxJsB54DKmZNqJy5EhTEHDUVGiOMqTw4cSRozxDZrOJPmOQ9+9ZyCtkkDMBmu1u0ps6cZNMoKn5TZw+bp0mxSg6q0fPQciDYmwpdLLwIDqN1rPjLVxJ9g085L+x9ky6aWJcpLJFydVHylHUxMJhk1oDho48G+vH8DVxxS2R0N52fp72rmcICecOYY6ExJVOqqjeSinzZOCnmdGsnPLELunEASnrEDFB3LEi8+cVHyZYYf5lXPmEHxTCJqHEVw22WFlyM08seaS6Fj3XnKv2Nu9JpknokBJOZuVFuKi55xle+9OhFdOEsggnEQPoqIdSfPftbSNK3p3hFHTEgvMW6ZY56qbgnPrYaxjMyYSSSXJLkm5JOZMdz4PHK57p3k0OHH/Chtr2ikbQn6F+lltnjS3W4aD3ulbPUqfTrSkqBBSSASzKBDtl4xgE2ZUiXOlzCHCFpUeoEGN4kqcODY5H7YZ8UnNnmjkArQO6oLNEJI3NrsS5sy94bWjUZx0wlIL5x8oF1wElOUVe39iIqJeGYNXSoeMg8Qfs1i4UmIk0vaHRPc1wc00KIAPwOSCJdSuVNEqoIE1mlzskT0+RMOh0fMHP+8VUG00TUkMyk2KdQc9NNXEQts7NNRKKClChoVEhuaSASCBZ/PwgckJmUsxMmaprkSKgDN/oTBqCeNwfV1i1lpZUYOGr8jty2LWl0DqOxbt2bj+Dz2q5rZZUo/Rzvm/xwgcqZHhHJTFnZ8uBglpapU1BsxBKVasQfjWIC9lkNdyQ5tlnYcRDYX3Kgq8i8MEZSkXiYDfsiHIAfXzxKOccF+aU/NLUbdkYNvJLKKuoTkOlX5iokfZGybZ3mk0gT0pIxuAwJyZ8gWzijXv3s8lyX4/Jq9uGOv8LfNZyXtjLgdi5Fujiloxzw0hCW+NL0dPs9QsehbtaWv2rMTdyV9Fs6unZOMIPMIUB65ggwm77UQlS1rLoWVBDoUfFbFbDbMRdza6QimM4gCVhCz4OhALlLPk2kHLbpRCIXxHF2e35q0y8lMLOzSl7XjLlhSufmst3G3Gl1spcyYpacK8KcBAyAJd0nyhEOv2cNn7TlpBOBC5a3UQ+E4cTkADyhlGn0W+NIZEyfLJEqWQFkIUGJKQLM5zGUV0/ui7PVclzxMtR/0wxtttb5XkxuLTUXdmW73VLNngDGgOAOddvVZ9P2t3rtadOw4sE+b4ILO5WnNi2fCC+i7qIqZgk9AU9I6X6QFrG7YA/ngpRtKmXTmqCQZbFRVhuwJcsz6GGdibepKkLVJY9G2LwClndjcDyT5oRNaWTNvPgNWi7WpwO/zTY4XRmjZBQmtKDFAfciS9TOH+F/rRDCf/1e1uEon/4l+3AfXLjQNhb2Uc+YUSPHwlXiFNg3EDjlHpO89LPqDIT4U1JUC6Cwwu/hEM0G+1ymeRz4jdLaEbN+SBlnZcYA8VBwP4zQBtD8fD9PL9iIkbF/H6/0k79xcGG0d9aGTNUiYWmILFkEsWGoEXPTyRK74AGHB0mIC+HDifJ/FgZLbI2MB0RFWXBv35Im2dpcaPGDr36WWd1XZfR1gmAWmpB/WT4J9WE9se3r2StVDRT0glKJIQsi+HUE8rkPyHGNK2NvFTV2Lo/D6NnxJIbE7eMP7p80Pbb27IpEJM7wUk4QySbsSzJFrCPM+IzRmKHRm8zVrIps4LHWWN1997B3THust25v/wB80aaYSiFeCFHE4OFvFDPcgdWV40Luf7KXT0SEzAQskqKTmnEbA82a2hJGkOL2vRSZCarChCFthUEMou7MycT2J6gYnbC3ilVaSqS5Sks5SUh+AcXb7RE9rnL4LkURawOqTicdiZBHdkvPfV1MOClbRpjMR4JZQIUnrFw8BE5cyjmzZ8pJVKWrFUyPpSyc5ss6pNy/YW+ifkdkQK/ZoWykkpmJ8VQ9hGoPCILLOI6tcKg+/ZzHQ1yRXsRmm6CuRPliZLUFJULEewjQjUQ+zQEzKabSzVTqZDaz6UeKsDObI92Y5i0Wsyum1kpE2hqEo0UlaEluR8ElKh2gi44miSy0N5rvlOs6txpXyORQNlORGPrwRE8JUqBb8GbVP9qp/R/7ccOzNqfWpHo/9uM/it/uN5nsvCX/AGnp3RWxjxECw2ftX61I9H/tw6J9ZSyp86qnS5gRLJQlCQnw3AS5wjVg3OMNm+17SdgrU9F7S7Wkcu6z7fbapn1cy7plno0cAE2LdanPmgl3F3ISUCoqAFYx8mg5YTbGrmRkNM82YK2RQKqJ8uUM5imJ4DNSuwOeyNV2lRVxW1NOkypIASlKkOQwAuSg+o5AR9Db36GNtmjcG4Yk7Bwrn3XPgbfcZXCuPvkso2vs4yJ0yUfoKI6xoe0Me2Nb3Nr+lo5KibhOA9aHT6wAe2BLumbHUnoZ5AxKSJc0pyxgOCH0IxDqSIc7ndVMXT1EiUsImBpktSg4D+CpwxtYDL6UBbCLXYmy6wRX0PlXHgig/ozFvvaFogIMdaBQbO2pl31T+j/249+D9q/WpHo/9uOF/Fb/AHG8z/5V+lP2np3ROqGVp9cDo2ftRv61I9H/ALcPSqqbSy1za6oSsZJShADngPBBUo8MhmeRfx6eF7SdgrU9Exs21pHGndWe0KxElBmTFhKRe5z5MM87Di0BFQuZVLRNWkpl4sUiT9KadFq4J59gd3NhLpplXMTNqEW8aRS6AaTZ/LlmcrCCKXsnozjWccxWaiPUB9FI4RWxzLLvd6bh+T5DaCjrO6hwb68e3PYoOy9nKlIJUzkuojQnN75CO1BW/ggEcSpvsi1Krsw5xVVEsvZYEIa8vcS5dduAV2lJHZDuIwiUQc/brHVgAxCc0g5qLtjd6TUJHTIx4XKQ5DOP7pHCMt2JsaVM2ouQpDyguaAlzknHhuC9mGsa5NXYtwjL93CPw1Mf8pP/APJHa+GySCGUXjg00xy4Li26JukjJAxcK4ZpzulbNlyE00uUnCgGaQHJueiJuSTDlZ3RJa6E0wlrBMoS3cM4SEvnlaJHdeHhU/8A3P8AxRdbS2JIGyTMEmUF97pOIS0u+BJfEzu+rxSyWP8AjwGYFxLjTHXezKjka/TyiMgCg1aqIR2J+J6389H70qIG7+0qKXKIqadU2ZjJChlhZLDx06uctYn7F/E9b+ej96VEXdremTTSiiZSpnKKyrEcDgEJDeEhRsxOesdC64iUNBPz6jQ+FutR1ALCSB8usV1lavsWnkzaFKZSMEqYggJOiVO+p8o66xlm6lWZCa9CrESFf5gejA88z1Rq26W1U1NKmYiX0aVOAgMwYqTZgBpwjId9pBkV1QkWEzwjzC8Mw/teyOR8MBfLNZ36zXHHJ2KttZusZK3VhzCe3JeRXU6lWTMQo9hExI9aYtu5kj5Spql5JTc/nErUewI9cRN+tnmnTRKFlCQJfahir1zDEmlX3tsNSnZVSsgdSjhP7EtX+aOhO4TxX2//AEIZyc78KaIaN90/RV3QKik7OVVSK2rUDiQpK7cVrJV5heDvdjafS7GmAlzLlTZZ7EKI/ZUkdkDW7fc8XVUvTCeUBeJkYXBYlIc4xmQRlDO4+0SmVWyD9KQtYB4pQsEdbKf9SMtYZOx7WOqWOBpTw6qepXoL0bmlwpeB89dVddxvOp/7fsnRP7sH9Wlfpf8ASuAzczfHvDpfkuk6TD9PC2HH/dLvi9UW++W8vf1BLm4OjaoKGxYspbu7DyvVCpbLKPiQnI+Woxw+3mjZMw2Qx1xofVUM3aRqzSUuLo5csJlurLEo+Es+oDq0cxtux9mIkSkS5YwpSGH8+JJcnmTGS7Z3YSNmU1TKSykp+VIzUFHxj1Fh1KHCD/uf7yd9UwCi82X4K+JOi/1hfrCol+LDSQB8Xha4gjfXPz/KdYvkkLX+IgEHdTJE5RHHjqoaMvJrAaadUfMhdgYpmv2amaAbpUm6VDNJ4iA6t2ZNkzjOpwE1GcyVlLqki5UgaL1w9o1c9ERa6hTNSx0uDkQdCCMjFVntJiNDl76exQpEkd9Vmw94JdVLxIsoWWhXjIPBQ87HXzgWGKBDa+xpiZwmylBFUMlZIqR5EwZBfqPKzW+7+8KKlJDYJyLTJSrKSdSHzS+vniiazi7pIvD6frYfI0KBj8br8/X97lcAwHd06esUyEJSopUvEtQBIASLBRyDkg/qwWmeNSAeZjomp8pPnELs8mhkbJStNSKVt9pbWiz3uWbJdcyoIskdGjrLFRHUlh+sY0MruzQiSmWgMjAkEkslgHOZYawsTU+UnziDtdoNolMhHlsQwMETLqr95tk9800yU3hFLo/OTdPnNu0xmXc/reirpYNhMeWe24/aCY14zk+UPOIqaHYdPJmrmoSnHMUVFRIJGIuQnyR1eeKbJaxFBJC8Eh2XH3RLlhL3tc05K3jkclzAciPOIq9v7fRSpFiuau0uUnxlnLTIPr5nMc9kbnuuNGKpLg0VJTm3NuyqWXjmZmyEDxlngkfbp5nGJGzZ0+cmbPAVOzlyTeXTpNwqYNV6hOeROjSdl7FmrndLOIXUnXOXSjyUDIzPOBzOZbR0KZScIzNyTcqOpJ1MXGRllbdZi45ntu35nhmtjTKanLZ33+nFNbM2emVriUbqUbknnCKqoTiwkgPo/ZlD0w3Noqq+QFrSciC9+A9QiRgvuq4rpxsAUpYHmtFNVTkBRdJPY/ri1mlkh+znA9UKUVHClwLZ8NM4ss7akqkZJj+mc0n+rLH64914dTvTNN+9lnn0ifdBPV7LQLsEsM8s+cM0lMFzMCUBXqwjiXFurM+w9PARUR9T3XILpzjew4N7Khp96Z2lKsj9In3RIlbwTHcUSnOvSp90FlPu2Hyv7BwixG76QnQAXJNoUZoXeGPq7up3yyj6+g7IJ/pFNOdCS3+Kn3Q+d55zN3ipuHSo90FFNIQtYSiWVZYjkw1UbW9pi5OwkcPVBBsThW4Obu6mkllaaF3p2Wd/0imgN3iW/So90I/pCv6gfSo/hjQjsJBLNFXUyZaVhCEY1cBqeA4jicow6MfQObu682SV31dB2QzL3nnCwoVDqnJ90JmbxzSb0BJ5zUfwwep2KGuAC2XthlOxb3GXKBdoWkf0+ru6ASyn6vTsghe8s050JLcZqfdHhvFNIbvAkDTpUe6C+o6MKwIR0iuWp5Wv15CLOVsVLB0gFr6seuGNZCfoHN3dY6WZuZ9OyAkbzTxYUKgOHTI90NjeCbn+Dzf/ABUe6NCXsZJ0ERK9EqUGYE8Mm6zp9sbcs4Jq3q7uhEszsAeg7IFG3Zj/AIvPpUfwx07wzG/qBbP51Hug/odlY0YlS8BOQObcTw6oc/AieEFoovt6u7r2nk+707LPTvJNZu8FNw6VHuj0neGckumgI6pqR9kGu0ZEqVmATm2TdZ0h7Z+ycacSkFDmwNy3EhrdUCGQk3bg5u7ozLMBUn07IIVvZP8AqSvTJ90IG887PvJXpk+6D2ZsRJ0Y/HqiJOo0yycaQAww3crN38FrAWu+vnXdgB8Apxd3WtmmOAd6dkHo3qnj+xK9Mn3R3+lM/wCpK9Mj3QYbLohNCjgITorMHqtcc4lDYqdR6oLRw4fIObu6wzTA+L07LPqzb02YgpXQqIP+Mn+GKSokTJqwtSVU1Sj5mcVBQXp0U4gdgURfI89Wq6SVLHhM/DU9UMUWz0VCVBUoYGzNwriA4uOcOifGw0YKcz6kjiDmsc6Ui87EeSz6nRT7RPRVcro6qTZSXKSRxSQfCTq12dxYuZP/AKb0X5NXpFe+Ju9m5ZThViKej+ZqB40o6ImHNUvnmOqGNg7xqUvvaqAl1KR+rNHlyzlcXYc21AyQzNbegcQBm0E4bxu6jXtToyx5+cA76eu/1TI7nFF+TV6RXvjg7m9F+TV/nV74JukjrxD/ADbT/cdzKp0Ef2jkhj/05ovyavSK98ePc4ovya/SK98EzwP7f3jUhYp6cdJUqGX0ZQ8uZpzY9ugLYrRa5XXWvPM4bzuQuihaKlo5KBUIp9nHo6WT0lVOshDlSm4qJ8VOrWduAcQJMqZLWVhKqmpVabOCgEyhl0UkkM+hUBbIciTdPcpSsSsRUV/PVBfFM4olHNKOeZ6mg3kbuy0AJSAAODRbfDc/mJzJrU/mm7Xr2KJz/twp0/e/ks8pd4ZkpAQmhUALfOpfrNoeO9U/6mr0yfdBTWKQFYZaOkJtbXmLZDU5RLRsUHRrD+cRPfFXwA+bu6ffmAxdTl2QKd6Z93pFelT7ohzt7JozpVW4TE+6D1exkAF4oKro8WFCekJ9fUeHPKNjmhJ/0+p7qqN05yd0HZCVTvcsjD3uoE2ScabHzZ6tEU7eUrOnL5Hw0h+eUG9TsBGFIwjELizsWu3CKGokJSWb480XRTwOHys6nuiM8w+s8h2RRtPZhmiyrjJ3bt4cogUVNhmYFnoyTawcmwY8X0MXlPNcDIv8ZRMC0luvQxxRM5oulP0haLqYp9iP/wBUsR5I98XVbRmYjCFEFOT5G2vHr09UMSpYSzgtEsTwMzBNfhiufIXFwIQ/SUzTMC1dEom1hfS5e76GLL8AZ/KlvzR74tkRwgEsHhgyCU6VzjVcmAKQZbnJsWvbx59cDNXSmWsdIrADbGA7jkfsz+0kAvDwGhg/GcVjH6PAa1So2C4tNN75D3xZSqBpRlFSi48bI5v/ACbhDwXo2mcOM7c4Y1o1IHPccyhaoojLX8ocKcgoB3HafOnPr1shsGzicSCLMkXHHOLZLO3ZCCQHbqtA3GtCN0z3a0mhpcCcJUVNqQ2rxSbV2WpBKvGS74jci/0v4vg3ctWcdVOaBJaW4oWOcx1Qqej2UmYnEmcSMvFFjwN4tNm7O6Ik4yp2szMz8+cOCZHQpzBtc0YgLHFzsCVR7W2YpDqzQS5JuRr4T/vefmqm2amYnEicSDbxRY8DeLmar1QkTLwJDQTgmaR5aEzs7Z/RFXhlWJhk2TxG2tsxSiVpdT5g3Iazgajl5onIVcktEhRtG0D20KAPcx14Zoa2dRJmAhM1lAXThFuYvlE7Z+y1IWFGYSz2Zns179vZE2YnPn5xCZSy3vhV8BwFEwuLgcVX7WoCpRUku4uk3P6o1HLzcIjbOpUTEt0rFIuMIYaWvlFyVM5DKLW4X7LdcOmpB8Frs+Tg9sbhiSvGR10NGpRZOwQlQJWVDUYQAXBzvAfvluSnD9Lo03QtPj054pbNHFOmmjaGhdoTMVicEOIqa8MxbhsU15xNSsm2JvCtEwU1Wwmn5uaPEnjQg5YvbyOZQIi70bloVLICcckuSkHw5Z/KSvaRkfaJlNdg6HppJRkKnF8rh4YHxY9Mn5veAfAyb5mkN27OI7ct1sc1BQ4+vn35qw23vEtUw01Ixnf9SYfEkJ1KjliHq5m0Pbrbry/mytSAsuuYofKVKs7uXTL4DXXO9vuluYlCAMBTKBBZXjzVflJv2JyHXkcYWbhwhhe2NtyPLqd5/A1cVO+QuNT/AI4fnbwVbL3XADCaQNGSA3rifW0pmIKXIezj7eI5Q6md/wAQ50kALrhglFz61KEJ+z+iW01WAG2IAF+06csxEqbsLXpT/lHvghxvFXWF3vyiWWjBgq2zPecSq2ppPk8BWeD5Zk26uXCBWpkiUsmYvAMsTBQPUXfszgmWoKNveTxiPWSQlGTeE9uMJilLTQ61ax5aKIXqaMrBaYWORwhvODFfLlKSMLFbfSYX+MoIaoHJncXfT3xIkygEpASnK78Y6AnLW4oDV+DinEoKkgpF7Fgbi2kLlyziKfCTkSD9mhv8XiFT1S8CVMAMI09Tg5xYS5xX4aiLAAu1h9rxG8EJmZVxLmpAsSeZMS6RUUMmrSOocBpFiirASCPjPzRMag4pTmVGCtxOPx2wsL5xEkrtc6QvEOVoY2QqQsUnE+UcCjDBnB7XheP4zhoeCgup4XeEiaBl/wAH/j2wyuc3Hhl8WhpVYGsCb/GcFpQFoYSpRfTrjqpjPCMbjMhojpmEORcaW87cYIvpksu1Vdt2kqVKT3vMEtiHyPW4IL26ouCMnhgpVYtnbqt7dIdCy3ZCa1wIRmpATgAGrQlJYO0IxnlCxMt/KNBFVlEh7nNjo+sdPaIbmTGBIhrp+JeMLwEQbVSkH482US0PEWTnnaHJczOHMICU8VXZhuYZUbB9RDhVxhspeBcdi1qShYPV7oco54JIDu939v29sNDwQ0KkKbOPNdQhERUFTQoO0diOKpJJGohfSQ8PBSS0hKAt8NDSNnS8WLAnFxYPCk5QsLjAQFhCcm25Q0BrDiluIYmLtaBkdQ1XmjUlS03c/Hvjpya/xziKJZJuRD3IfHx9kKZIcqIy1InTgkFszFPVrWUKKbks590Wkw2yHxziurUhKeKszeESOJKojACpDOKW5ag5RIm1GMXISBfR+NrxDmTMn832REKSVFgrDqU3bgGHbDQwOxTgaKTMUGcrTYMQcuTWiLg/vpHC5PsiVNo0EFyokj6WY6ucQainS7JCFABne/bzhrKFMbiotJWhKQnEfCGTP28REsTigO7gXwvZtGY5+6PR6K5GAHivNOaa2XVlUxlZEOw15Hj/ADME8icBiuGBAPhZ827fho9HoktTAXU3D1WtxCdmLGhD8BoIWucR2eznHY9HPLaEBeSROL2uMvgw0ahWhPU1o7Ho9kvEAJxU9XGxF+Wlrw3Mez9hfW/nzj0ejaLwwU2UopQA7lrnLtvEiVUAWy5Hsj0ejWuISS0FJnVLZxwVb5R6PRjnleawEL3SvHFTbZ3j0egLxC26KpWIF/NHQiwv9vtj0ehgdVCRROpDCOdJHo9BElKAXgslhpCiWjkeja0C8mllo8pZD3PKPR6MrmjGpKTOdvPD6VR6PQxjiUtwC6pcOS2Hx649HoMO+YpbhgvTJrwgzhlnHY9CHyOzWhoXOmBhqbNGhvbKPR6FmVxCYGBRlVRyza0RNoq+TZRS2rPzy5WjsejWkkhNAFUL7S8YPkGPDr556iOivCcXRKDNcqNgw0B1PXHo9HUYwOaKozgVVVW3FlAJLlsKms5ysCXaKxG0yNeOY/lHo9HTjhYBSiUXF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28" name="AutoShape 4" descr="data:image/jpeg;base64,/9j/4AAQSkZJRgABAQAAAQABAAD/2wCEAAkGBhQSERUUExQWFRUVGB0YFxgXGB8XGRccHR0XGhwXFxgaHSYeGBwkHRwcHy8gJCcpLCwsGB4xNTAqNSYrLCkBCQoKDgwOGg8PGi0lHyQsLCkvLCwpLC8sKi0vLCwsLCwtLCwtLCwtKSwsLCwsLCwsLCosLCwsLCwsLCwsLCwsKf/AABEIAKgBLAMBIgACEQEDEQH/xAAbAAABBQEBAAAAAAAAAAAAAAAGAgMEBQcBAP/EAFIQAAECBAMEAwsGCgkDBAMAAAECEQADBCESMUEFBlFhE3GBBxQiMlKRk6Gx0fAjM0JUwdMVNVNyc4KistLhFjREYmOSwuPxQ4PDF3SjsyQllP/EABsBAAMBAQEBAQAAAAAAAAAAAAIDBAEFAAYH/8QAOBEAAQMBBAgEBgEDBQEAAAAAAQACAxEEEiExE0FRYXGRodEygbHwBSJCUsHhFCNT8TNicqLSQ//aAAwDAQACEQMRAD8AJUUaVAXfm2nuibS0yEmyU+oRGpZZFjbqtFhLlE6BuMfl7SScF9W/DWnulB0HmiXLleDkIRKQAXiQFRbHFrcoHu1BNCnIuRDsqXm4EKxwpC7RTHGxpwSS4leMpw0cmSgGhaFPClJMU3ARVBUgqO0KCOHCHejYQgo5wBjpmtvVSEoIEKwkw8E8Y50bRoiWXlFVIfLtjqKdoe6oWT2wIhbWqK+VDWGNg8NlUSpw1hoIiWSPHBMa7BKSkNChJvHZcstcx1SiIYGgAEoCdi40cnIeOzFNDYUT1R513wrwrmm2b/n40hwF7Qoyx1/HVHEAAMLCAbHdO5ETVcMu+ZhifEh9BlCJiQYCVtWkNRNOOKjpFoTjYiHMsh8dsJmFzpEZFE0KSEuIRMkcTHpCrdgjvfaXbEH4PDgA8YpOIKZ6HDeFSkkhzrcQ+sPCZaCH+BGtZR1Bkiv1CbTJ9fJo4pLRLMNGRc6vodOoQ4wgDBYH7VWLLngOqF4MIsL/AB5ofmU4F2hM5GvH1RCWOxqqL4OSqaiYXuz8IiTUEuLeFnxvbLhEyfSOoF9GMR5iR4zm2g17NYSDRWtIoqAURBZIYCzMQA1rZW58oQuapJYFPnaLSsU4Iuw5seXZFFVU/hG79dz8co6MTr/iWltMkcU/hXiVMqQgOogDK5aK6fNmIwiWjG7vZ/thE6snKSQZDg5+Cf4rfyhETaBIc2p1U4hXcuoCmKS45ZQ8hUCWzqtaVAIBViPicefJvKggrZ8xDdGjFm9nbhqPgQ9pxqUmWK666CrCfOSgOpTZC59ULp1YrpIIOoNopO/5ygypDg5gpP8AFEbZlctK/ABJUfE4+5vK88NDxeGaVoflOIw3hFstJhalgAqJAAvfhrDFZMUlDoTiVw9usVZ2nU/kT/lP8UdEvEeGPKqjDC/Go5q1RPC7oUFAZsXbrjuUCgq1S5hUB0ZdsIFr/RZy7+T5oI5tSsScQl+HY4M2463idkukru9+wnSRXKU1qWucACXAYOX0EJkViFvhUFNwIP8AxFInac9/mP2S/wC9FZMqFImFQT0ZDOkCznRnLv5P8o861FuNOhWss97Co5hFc1PAmPKJFm7Ybp5ilIBUnCprjgf5xUK2jUD/AKJ8xP8Aqj0jruO1Cxt7DDmrBNYgqYKSVcAb8/NDoPVArXT1lQUtGBXEBnbU+EbjjFxsqsXMQ6hlkrLHz/nrEN81VD4brQ6qtDOhpNakqYKBVwe9sxFMraNQM5J/yn+KIVXMUSCqWUEnNiHbW6tOMeMrl5kAJpUcwitU7N4TpFbsarXMQSoEgeKrLHx/5yMMT9qT8SsEt0h2LE9R8YaQd/ag0RrQUw3q0mVyUqwlQBtYluqHgvjAvW1syYklcpmsFYSP9V+q8S9h1y1EpLqQB4x+hwS+p5aR4S4pjoKMvVHNXgXDU2rQkspaQeBPmirq6uelZSmWSHsQCXHHOIG0J01SPDlMBkcJcedV34Rml3LGw1IqRzCI8F46QBfKKXY1cQSkh0pF1H6HJ9X4adUD+9m+iQgnFhkCzjx5yvIlXy4q09YGNhecBmsewtcW7FN3l3wQhCsK8EtFlzdSfIlj6Sz6oCfwpVFHfIpE9BnhxK75KPymJ+3+V4kbI2GupWmoq0hKU/MU30ZY0Usaq5Ht4ArUuHvlZCboF468cBuFNe/Vq2l0cBIrl79N3Nd3V3wStCSpeOUssiYcwfImj6KvUbQarqUJDlQAORJjINr7BXIWqoo0g4vn6f6E0alI0V1dmoNrsHfTFK8EdLINlBd1yVeRMuLcF8s9YYAKX48R1B2Hfs26scEh8RvUPvh7wWlpUFJcEEaEXENLWRlA1svaKkqAlgqxnxOI46sw+lFztKpWkOhJWXy5dQaEGQEVyOS8YS11FImrASSogAZnIRGmVIWPBILag6xWq2nP/Idfgn+KKhVWpClEDAXbCATfyWcv1aXyhDjUUVMUFdY5hXs+aB7YrKqYGUXAHHIDnHK3pMAIR4RAdJu3HIh7xUzNszUpDyjlmUEHLhi9UTxxF2I9VSxmuo5puoq5bqmu2EYSSQ3Vexvd4gGvSQDm4cGxzvA5tapxhSClQLsQxcm1mfLlxNmyh+knJlISgoWCkZMC3Xzjttsoa2uv8IpPkodRWuypyOMeqsK0lJUQCdDw0u4aAeRQVn1iUP8Asq+9iQaCt+sSfQK++jnBrG4Xx17KR0UoPhPTui/Z1PLlvhLk5qNyeROjcIsJdQloAU0Nb9Zk+gV99DqKOt+syfQK++g2mMZvHXskvilON3qO6OZ8tK0FJUQDmxv1dUObPppUoHDmrNRuTwHVyEAnedd9Zk+gV99Dqaau+syPQK++ilk1naal45HskuhmpSnUd1oQqE8YROnJIYFnGYLEcwYz8ya76zI9Ar76PCnrj/aZHoFffQ42qz08Y5Hsl/xps7vp3RlRbOlS1YnKlaFV8P5rAB+ecWAqU8Yz7vau+syP/wCdX30c72rvrMj0CvvoFtpszRQPHI9lpgmcakdR3R3NnJLh2fUZjmDECn2fKlqxOVK0xEFuJAAseecCZpa76zJ9Ar76GhR1xP8AWZPoFffQt01nP1jkeyNsM1Muo7rQ+/EtnDS6lN7wBd6V31mT6BX30cNHXfWZPoFffRjp4iPGOR7Lws8o+n07opXsyWpZWpSlXfCohuQycjk8WXfKRkYAxR1v1mT6Bf30cNLW/WZPoFffQoPhAweOR7Jhimdm08x3R6mpSXvr1xXr2ZJUt1KUXuUkhurJyOTwJd41o/tMn0Cvvo8mgrfrMn0Cvvoy/Ec3Dkey8IphkDzHdHpnJazC3xaOJmpa7XgG7zrvrMj0Cvvo4qlrtamT6BX30FfgObxyPZDoZvt9O6LqqglLLlagP7pDesFusRITOly0hKQAkaDTnAMKat0qZPoFffRxdDWt/WJJ/wCwr76AcYqUa4DyPZHoZjmDzHdHEqvQo20hraUqUoYlrUkJGQLD1i3WICV09XKTiVUyEgDMyFffRRbR23OSEierp1r+Yp0IKCs6LmgqUQj+7r52OGIPGDgTwP5AH4QOY9prSnn2V1vTvbLTLASCJRtKlIcLqDyGYQ5urMvq4ev2Lu6tUwVNWxmj5uUPEkDQAZYh6uZuH9g7tqSs1FSrpKlWv0ZQ8lGnJ/NqTdTxGSztZ/TiPE/gbtpzPDBWww5XuX5PbVxQRvbv7MkTjJkhPgNiUoYrkAsA7WBzOrxa7l71msStMxITMlsTh8VQLh2ORBF76iIW825CKhRniaJRA+UKw6SEjxiXsQBfPLzwN1NtUFHiQJq1LW2KaZZSizsEhyoC5uReLjHZ5bJSFhLxStAc9ePNKLpI5/nPy8VoOOBzbewFpmGqpGTOb5SWfEnp1SoZOfXyN4vaacmYkLQpK0nJSS4PaIe6J45EcjoXVHmNu4hWvY14xVVuXvZLQFKSkpS7TpZ+ckEddzLfzcrseI2lLWHSoEFrxnW3t2ytYn056KpRkfozB5EzjwfsNmaq2dticrEJKhJmoPy1OpBXh4rkjECU8U6PbMP0LrZm3mHDXXV+th8jjnznxlrt/r+93JazMmBSSHIezgsR1HSKuTSS5agpJc8VsSA9wAAMMC1OmrmJCkVUkg8JKvvoROo6wf2iV6FX3sRPjBwvgc+ycyOb7TzHdF06rS7W9sDtetK3ALZgNYjn1xTCiqyT/wDkS3H+Ep//ALYj/gSqI+fQ185ahnr85Bx2ZjDUyDr2VAilp4DzHdPSNlSJayvGcXigq0J4Wa/wYRVFKFMlKVDisl+pwL9cQVUVRJJxT0MdTKJByzaZYvbs0iPPUt/nZSms/Q++ZHRbHeNS+vPsi0cp+k8x3WkSBDhMM05AS0dWq9o+eIxVRFSnEG8LGkU28m0109NMnIAUpAdjkbgF2vkSeyK/c3e5VXJWtaUpKFN4LszJL3Odz5oeLLI6IzDIGindK0SCPXSqKnh4GM83N7oEyrqeimIQkYSoFJL2KbXLZEnsiYvfib+ExRpQgoxAFV8TYAtWrWuMtIY/4dO15YRiBeOOpT/yo3NDgcCaeaIN5dsClk9IWJKghOIkJc6rIBISACSwezC5gdo97psqe1TNlok9H0hxyyiYp8QAlSwSoJ8Eq8LEphdnYM787/rpKgSUS5axgCjiexJUwsRoAe2LXcjeY10la5iEJWhRSwuGZJGbm9x2RQ2zOis2lkjqDrqK45UwNEl0ofJca7EaqKPUbS2hMp5tQjDKQXXKSUgzEy0pfEoEEEkB8DO6gHSBEjdrblRPmBa1yhLCCpSUqlqYNbDgUpXMqUUuxAQMxV7P3/mr2iaQy0BAmTEYhixMgLY5tfDwgr2ntJNMk4ZMxRIJHRS3D/3iGA7SIGdjo/6Tom1cKimoH/GaxlHfMHGgwPFDsvfxa5cyZKl9JjWESEkFIBcgY1nx1quvCkMlIuoQzK27Vl09PKM9MzokSQgEzSFMuZNA8KWhnIIw2AJJJaIu5O8iq6tUqYlI6KU8sJfCglSQogHMl7ngABZ3kbZ36mJ2gKallS5iyQhSlP42odJySM+DK4RUbPdlMTYhUC8akYDZUilNuRPVKElWB5eccOPv3sXZe+c4JnLcTOjdASJRQlKgrCFL+kZilWTKSciMRGYKdgyJ6ZI74mY5qvCUwACH+gkACw53zgO2jvkpW0BRKlS1S+mljEcQU7pUFi9iDeIm3e6jOk1M2UJUsiWspBJU5AOrFoF9hlmAbHGASL2rLVs31y1ImzsjJLnE0w15rSymEBMDG9++CqamlTpSUrEwpAxOzKSpQNiNAPPEXau/3QUcicpAM2ekKSgFhkCSSXIAccy/WY58dhne1paPEaDiFabTG0kE5CqNDlHGjK0d1GsQErmU6eiVkWWnF+atRKT5jGk7E2uiqkJnS/FWHvYi5BB5ggjsj1psE1mAc8YHCoNcUMVpjlNGqZHCXtHlHSE4YiCqCSZQYt2tDNRWiUkqWq3xZuMIrK5MlLuSTYAXJPADUvAftPa8xU4SpIEyqOQzl0w1Uo5FfqHPJVlnszpTu98htKCSQMCf25t5fSJQEdJUK+akZiXqJk7RxmEvbM8rDd7d0SCqZNV0tTMvMmHR/oo4J058gwDmwN3kUqSXK5q7zJqvGUc+sB9PPFqIommaG6OLLWdvYbteZSGRkm8/PZs/fsJcce8eJge3j30k0rpfpJvkJOX55yT1Z8omihfK66wVKY5zWCriqrunbY6OUmnTYzfCW3kA2Har9wxmRi4mrn7RqrJBmLsALJSkczkBx4nnFQoNYi/CPt7DALPEIvqzPn7p5LiTvMj72rUpmy9tTqZWKTMKOIzSfzkmxg+2H3TkLZNSno1eWlyg9Y8ZPr7ICt0qkIrJBLMVhBe4ZfgX88T9/qAS64hKQkLShQADDLCWA5pMItUEM82ikbiRUOGfBHE98bL7TrpRa7i5xQbwbtic0yWro56LomC36quI9j8HBvlWMNrTHyEUjo3XmldstDhQoR2NthYmqSpPR1KXMyTkmaPykrTFqRkc4JpNcJqApJDZcG0ZtDEDb+7yKlId0zE3RMT4yD9qX09kUOz9oTETujmsipGV2l1KRYFJyC211ZrZDoOYy0NvswIzHvV1GvDEejeYnUflqPvX68UXpkXfU5n7Ie6RLc4qaXaaZqTmCCykmxB1BicVMHaInsINHLo0riodYhPjGznJQy5xQbRrMK2SgqDZhII6hD20NoHpPCexYMM+X2vEJW18JIZP6ysJPNjHTgicMaVR1RtKBveH3hlLFwYkJR7I4zkp5Vdt9HSUk9Oby1t14VN62jPNwa7BTV3KXjHYib9uGNTmyRhKeMYhsapMpFYg2eQUdvSS0+wmO58MbpYJI97fX9Lh28hkzJBsd6J/cCeU18rmFp86FN62gh3cHS7dnL0QqcewPLHtge2LJ6CqoJmXSFKz1dNMQf2QIIO5gcdVUzj5N/114j+6Y6lupSWUfZd/7ELmWb6Iz91egKh7Wpu/NsTpeYAWnqMuUQP2x64ndx+raZUS/KQlY7MST++PNEPuf1yDXT581aEOFKGNSUupa0qtiIewPnhncycJO1VISQUkzZYILggYlJIIsQcIhdoYTDJZ9TWN6Yn8IoyL7Jdrj1wCc2P+Pl/p5/smxrm0fml/mn2Rkex/x8r9PP8AZNjXNoq+SX+afZHH+L/6sX/BvqVdYvA//kVie5e3RSd8zfpdDhljisqS3WBdR5AwW9yrd8nHWTbqW4QTmz+GvrUbPyVxjONm7JmTysS0v0aFTFckpDnt0A4mNS7k+3Okp1SFHwpJtzQpyPMXHamOx8XaWQyOjzN29tA1dfVQWI3ntDshWnFC9d+Ph+nl+xEVG8VGZu0KoDMKmr7EBSz6gYt6/wDHw/Ty/YiHtmJB27NBDgrngjiCiY480MZJowHjVEDyWObfJbtfRQ9p7Q6XY9OCXVKn9GexKyn9lQH6sR98T8hQf+1H7xiq2klUgzqU5JnP2oxpBHWFP5otN8PmaD/2o/eVFDIwyRl3IucR5glKc4ua6uYAHIrSN4diGp2cmTLwhRTLZ3YNh8kE5OBbWH9yNiLpKYS5mEqClF0ksymOoB04QK90LYqlUsqpC8Ily0Jw38LEU3d7M8XXctJNCHv8ov8A0x81KxwsN4PqL+IpkePBddhH8mhbjdzrq4IuUuIO0tpiWAA6lEslIuVHl79Ic2jUdGgkByWCRxJsB54DKmZNqJy5EhTEHDUVGiOMqTw4cSRozxDZrOJPmOQ9+9ZyCtkkDMBmu1u0ps6cZNMoKn5TZw+bp0mxSg6q0fPQciDYmwpdLLwIDqN1rPjLVxJ9g085L+x9ky6aWJcpLJFydVHylHUxMJhk1oDho48G+vH8DVxxS2R0N52fp72rmcICecOYY6ExJVOqqjeSinzZOCnmdGsnPLELunEASnrEDFB3LEi8+cVHyZYYf5lXPmEHxTCJqHEVw22WFlyM08seaS6Fj3XnKv2Nu9JpknokBJOZuVFuKi55xle+9OhFdOEsggnEQPoqIdSfPftbSNK3p3hFHTEgvMW6ZY56qbgnPrYaxjMyYSSSXJLkm5JOZMdz4PHK57p3k0OHH/Chtr2ikbQn6F+lltnjS3W4aD3ulbPUqfTrSkqBBSSASzKBDtl4xgE2ZUiXOlzCHCFpUeoEGN4kqcODY5H7YZ8UnNnmjkArQO6oLNEJI3NrsS5sy94bWjUZx0wlIL5x8oF1wElOUVe39iIqJeGYNXSoeMg8Qfs1i4UmIk0vaHRPc1wc00KIAPwOSCJdSuVNEqoIE1mlzskT0+RMOh0fMHP+8VUG00TUkMyk2KdQc9NNXEQts7NNRKKClChoVEhuaSASCBZ/PwgckJmUsxMmaprkSKgDN/oTBqCeNwfV1i1lpZUYOGr8jty2LWl0DqOxbt2bj+Dz2q5rZZUo/Rzvm/xwgcqZHhHJTFnZ8uBglpapU1BsxBKVasQfjWIC9lkNdyQ5tlnYcRDYX3Kgq8i8MEZSkXiYDfsiHIAfXzxKOccF+aU/NLUbdkYNvJLKKuoTkOlX5iokfZGybZ3mk0gT0pIxuAwJyZ8gWzijXv3s8lyX4/Jq9uGOv8LfNZyXtjLgdi5Fujiloxzw0hCW+NL0dPs9QsehbtaWv2rMTdyV9Fs6unZOMIPMIUB65ggwm77UQlS1rLoWVBDoUfFbFbDbMRdza6QimM4gCVhCz4OhALlLPk2kHLbpRCIXxHF2e35q0y8lMLOzSl7XjLlhSufmst3G3Gl1spcyYpacK8KcBAyAJd0nyhEOv2cNn7TlpBOBC5a3UQ+E4cTkADyhlGn0W+NIZEyfLJEqWQFkIUGJKQLM5zGUV0/ui7PVclzxMtR/0wxtttb5XkxuLTUXdmW73VLNngDGgOAOddvVZ9P2t3rtadOw4sE+b4ILO5WnNi2fCC+i7qIqZgk9AU9I6X6QFrG7YA/ngpRtKmXTmqCQZbFRVhuwJcsz6GGdibepKkLVJY9G2LwClndjcDyT5oRNaWTNvPgNWi7WpwO/zTY4XRmjZBQmtKDFAfciS9TOH+F/rRDCf/1e1uEon/4l+3AfXLjQNhb2Uc+YUSPHwlXiFNg3EDjlHpO89LPqDIT4U1JUC6Cwwu/hEM0G+1ymeRz4jdLaEbN+SBlnZcYA8VBwP4zQBtD8fD9PL9iIkbF/H6/0k79xcGG0d9aGTNUiYWmILFkEsWGoEXPTyRK74AGHB0mIC+HDifJ/FgZLbI2MB0RFWXBv35Im2dpcaPGDr36WWd1XZfR1gmAWmpB/WT4J9WE9se3r2StVDRT0glKJIQsi+HUE8rkPyHGNK2NvFTV2Lo/D6NnxJIbE7eMP7p80Pbb27IpEJM7wUk4QySbsSzJFrCPM+IzRmKHRm8zVrIps4LHWWN1997B3THust25v/wB80aaYSiFeCFHE4OFvFDPcgdWV40Luf7KXT0SEzAQskqKTmnEbA82a2hJGkOL2vRSZCarChCFthUEMou7MycT2J6gYnbC3ilVaSqS5Sks5SUh+AcXb7RE9rnL4LkURawOqTicdiZBHdkvPfV1MOClbRpjMR4JZQIUnrFw8BE5cyjmzZ8pJVKWrFUyPpSyc5ss6pNy/YW+ifkdkQK/ZoWykkpmJ8VQ9hGoPCILLOI6tcKg+/ZzHQ1yRXsRmm6CuRPliZLUFJULEewjQjUQ+zQEzKabSzVTqZDaz6UeKsDObI92Y5i0Wsyum1kpE2hqEo0UlaEluR8ElKh2gi44miSy0N5rvlOs6txpXyORQNlORGPrwRE8JUqBb8GbVP9qp/R/7ccOzNqfWpHo/9uM/it/uN5nsvCX/AGnp3RWxjxECw2ftX61I9H/tw6J9ZSyp86qnS5gRLJQlCQnw3AS5wjVg3OMNm+17SdgrU9F7S7Wkcu6z7fbapn1cy7plno0cAE2LdanPmgl3F3ISUCoqAFYx8mg5YTbGrmRkNM82YK2RQKqJ8uUM5imJ4DNSuwOeyNV2lRVxW1NOkypIASlKkOQwAuSg+o5AR9Db36GNtmjcG4Yk7Bwrn3XPgbfcZXCuPvkso2vs4yJ0yUfoKI6xoe0Me2Nb3Nr+lo5KibhOA9aHT6wAe2BLumbHUnoZ5AxKSJc0pyxgOCH0IxDqSIc7ndVMXT1EiUsImBpktSg4D+CpwxtYDL6UBbCLXYmy6wRX0PlXHgig/ozFvvaFogIMdaBQbO2pl31T+j/249+D9q/WpHo/9uOF/Fb/AHG8z/5V+lP2np3ROqGVp9cDo2ftRv61I9H/ALcPSqqbSy1za6oSsZJShADngPBBUo8MhmeRfx6eF7SdgrU9Exs21pHGndWe0KxElBmTFhKRe5z5MM87Di0BFQuZVLRNWkpl4sUiT9KadFq4J59gd3NhLpplXMTNqEW8aRS6AaTZ/LlmcrCCKXsnozjWccxWaiPUB9FI4RWxzLLvd6bh+T5DaCjrO6hwb68e3PYoOy9nKlIJUzkuojQnN75CO1BW/ggEcSpvsi1Krsw5xVVEsvZYEIa8vcS5dduAV2lJHZDuIwiUQc/brHVgAxCc0g5qLtjd6TUJHTIx4XKQ5DOP7pHCMt2JsaVM2ouQpDyguaAlzknHhuC9mGsa5NXYtwjL93CPw1Mf8pP/APJHa+GySCGUXjg00xy4Li26JukjJAxcK4ZpzulbNlyE00uUnCgGaQHJueiJuSTDlZ3RJa6E0wlrBMoS3cM4SEvnlaJHdeHhU/8A3P8AxRdbS2JIGyTMEmUF97pOIS0u+BJfEzu+rxSyWP8AjwGYFxLjTHXezKjka/TyiMgCg1aqIR2J+J6389H70qIG7+0qKXKIqadU2ZjJChlhZLDx06uctYn7F/E9b+ej96VEXdremTTSiiZSpnKKyrEcDgEJDeEhRsxOesdC64iUNBPz6jQ+FutR1ALCSB8usV1lavsWnkzaFKZSMEqYggJOiVO+p8o66xlm6lWZCa9CrESFf5gejA88z1Rq26W1U1NKmYiX0aVOAgMwYqTZgBpwjId9pBkV1QkWEzwjzC8Mw/teyOR8MBfLNZ36zXHHJ2KttZusZK3VhzCe3JeRXU6lWTMQo9hExI9aYtu5kj5Spql5JTc/nErUewI9cRN+tnmnTRKFlCQJfahir1zDEmlX3tsNSnZVSsgdSjhP7EtX+aOhO4TxX2//AEIZyc78KaIaN90/RV3QKik7OVVSK2rUDiQpK7cVrJV5heDvdjafS7GmAlzLlTZZ7EKI/ZUkdkDW7fc8XVUvTCeUBeJkYXBYlIc4xmQRlDO4+0SmVWyD9KQtYB4pQsEdbKf9SMtYZOx7WOqWOBpTw6qepXoL0bmlwpeB89dVddxvOp/7fsnRP7sH9Wlfpf8ASuAzczfHvDpfkuk6TD9PC2HH/dLvi9UW++W8vf1BLm4OjaoKGxYspbu7DyvVCpbLKPiQnI+Woxw+3mjZMw2Qx1xofVUM3aRqzSUuLo5csJlurLEo+Es+oDq0cxtux9mIkSkS5YwpSGH8+JJcnmTGS7Z3YSNmU1TKSykp+VIzUFHxj1Fh1KHCD/uf7yd9UwCi82X4K+JOi/1hfrCol+LDSQB8Xha4gjfXPz/KdYvkkLX+IgEHdTJE5RHHjqoaMvJrAaadUfMhdgYpmv2amaAbpUm6VDNJ4iA6t2ZNkzjOpwE1GcyVlLqki5UgaL1w9o1c9ERa6hTNSx0uDkQdCCMjFVntJiNDl76exQpEkd9Vmw94JdVLxIsoWWhXjIPBQ87HXzgWGKBDa+xpiZwmylBFUMlZIqR5EwZBfqPKzW+7+8KKlJDYJyLTJSrKSdSHzS+vniiazi7pIvD6frYfI0KBj8br8/X97lcAwHd06esUyEJSopUvEtQBIASLBRyDkg/qwWmeNSAeZjomp8pPnELs8mhkbJStNSKVt9pbWiz3uWbJdcyoIskdGjrLFRHUlh+sY0MruzQiSmWgMjAkEkslgHOZYawsTU+UnziDtdoNolMhHlsQwMETLqr95tk9800yU3hFLo/OTdPnNu0xmXc/reirpYNhMeWe24/aCY14zk+UPOIqaHYdPJmrmoSnHMUVFRIJGIuQnyR1eeKbJaxFBJC8Eh2XH3RLlhL3tc05K3jkclzAciPOIq9v7fRSpFiuau0uUnxlnLTIPr5nMc9kbnuuNGKpLg0VJTm3NuyqWXjmZmyEDxlngkfbp5nGJGzZ0+cmbPAVOzlyTeXTpNwqYNV6hOeROjSdl7FmrndLOIXUnXOXSjyUDIzPOBzOZbR0KZScIzNyTcqOpJ1MXGRllbdZi45ntu35nhmtjTKanLZ33+nFNbM2emVriUbqUbknnCKqoTiwkgPo/ZlD0w3Noqq+QFrSciC9+A9QiRgvuq4rpxsAUpYHmtFNVTkBRdJPY/ri1mlkh+znA9UKUVHClwLZ8NM4ss7akqkZJj+mc0n+rLH64914dTvTNN+9lnn0ifdBPV7LQLsEsM8s+cM0lMFzMCUBXqwjiXFurM+w9PARUR9T3XILpzjew4N7Khp96Z2lKsj9In3RIlbwTHcUSnOvSp90FlPu2Hyv7BwixG76QnQAXJNoUZoXeGPq7up3yyj6+g7IJ/pFNOdCS3+Kn3Q+d55zN3ipuHSo90FFNIQtYSiWVZYjkw1UbW9pi5OwkcPVBBsThW4Obu6mkllaaF3p2Wd/0imgN3iW/So90I/pCv6gfSo/hjQjsJBLNFXUyZaVhCEY1cBqeA4jicow6MfQObu682SV31dB2QzL3nnCwoVDqnJ90JmbxzSb0BJ5zUfwwep2KGuAC2XthlOxb3GXKBdoWkf0+ru6ASyn6vTsghe8s050JLcZqfdHhvFNIbvAkDTpUe6C+o6MKwIR0iuWp5Wv15CLOVsVLB0gFr6seuGNZCfoHN3dY6WZuZ9OyAkbzTxYUKgOHTI90NjeCbn+Dzf/ABUe6NCXsZJ0ERK9EqUGYE8Mm6zp9sbcs4Jq3q7uhEszsAeg7IFG3Zj/AIvPpUfwx07wzG/qBbP51Hug/odlY0YlS8BOQObcTw6oc/AieEFoovt6u7r2nk+707LPTvJNZu8FNw6VHuj0neGckumgI6pqR9kGu0ZEqVmATm2TdZ0h7Z+ycacSkFDmwNy3EhrdUCGQk3bg5u7ozLMBUn07IIVvZP8AqSvTJ90IG887PvJXpk+6D2ZsRJ0Y/HqiJOo0yycaQAww3crN38FrAWu+vnXdgB8Apxd3WtmmOAd6dkHo3qnj+xK9Mn3R3+lM/wCpK9Mj3QYbLohNCjgITorMHqtcc4lDYqdR6oLRw4fIObu6wzTA+L07LPqzb02YgpXQqIP+Mn+GKSokTJqwtSVU1Sj5mcVBQXp0U4gdgURfI89Wq6SVLHhM/DU9UMUWz0VCVBUoYGzNwriA4uOcOifGw0YKcz6kjiDmsc6Ui87EeSz6nRT7RPRVcro6qTZSXKSRxSQfCTq12dxYuZP/AKb0X5NXpFe+Ju9m5ZThViKej+ZqB40o6ImHNUvnmOqGNg7xqUvvaqAl1KR+rNHlyzlcXYc21AyQzNbegcQBm0E4bxu6jXtToyx5+cA76eu/1TI7nFF+TV6RXvjg7m9F+TV/nV74JukjrxD/ADbT/cdzKp0Ef2jkhj/05ovyavSK98ePc4ovya/SK98EzwP7f3jUhYp6cdJUqGX0ZQ8uZpzY9ugLYrRa5XXWvPM4bzuQuihaKlo5KBUIp9nHo6WT0lVOshDlSm4qJ8VOrWduAcQJMqZLWVhKqmpVabOCgEyhl0UkkM+hUBbIciTdPcpSsSsRUV/PVBfFM4olHNKOeZ6mg3kbuy0AJSAAODRbfDc/mJzJrU/mm7Xr2KJz/twp0/e/ks8pd4ZkpAQmhUALfOpfrNoeO9U/6mr0yfdBTWKQFYZaOkJtbXmLZDU5RLRsUHRrD+cRPfFXwA+bu6ffmAxdTl2QKd6Z93pFelT7ohzt7JozpVW4TE+6D1exkAF4oKro8WFCekJ9fUeHPKNjmhJ/0+p7qqN05yd0HZCVTvcsjD3uoE2ScabHzZ6tEU7eUrOnL5Hw0h+eUG9TsBGFIwjELizsWu3CKGokJSWb480XRTwOHys6nuiM8w+s8h2RRtPZhmiyrjJ3bt4cogUVNhmYFnoyTawcmwY8X0MXlPNcDIv8ZRMC0luvQxxRM5oulP0haLqYp9iP/wBUsR5I98XVbRmYjCFEFOT5G2vHr09UMSpYSzgtEsTwMzBNfhiufIXFwIQ/SUzTMC1dEom1hfS5e76GLL8AZ/KlvzR74tkRwgEsHhgyCU6VzjVcmAKQZbnJsWvbx59cDNXSmWsdIrADbGA7jkfsz+0kAvDwGhg/GcVjH6PAa1So2C4tNN75D3xZSqBpRlFSi48bI5v/ACbhDwXo2mcOM7c4Y1o1IHPccyhaoojLX8ocKcgoB3HafOnPr1shsGzicSCLMkXHHOLZLO3ZCCQHbqtA3GtCN0z3a0mhpcCcJUVNqQ2rxSbV2WpBKvGS74jci/0v4vg3ctWcdVOaBJaW4oWOcx1Qqej2UmYnEmcSMvFFjwN4tNm7O6Ik4yp2szMz8+cOCZHQpzBtc0YgLHFzsCVR7W2YpDqzQS5JuRr4T/vefmqm2amYnEicSDbxRY8DeLmar1QkTLwJDQTgmaR5aEzs7Z/RFXhlWJhk2TxG2tsxSiVpdT5g3Iazgajl5onIVcktEhRtG0D20KAPcx14Zoa2dRJmAhM1lAXThFuYvlE7Z+y1IWFGYSz2Zns179vZE2YnPn5xCZSy3vhV8BwFEwuLgcVX7WoCpRUku4uk3P6o1HLzcIjbOpUTEt0rFIuMIYaWvlFyVM5DKLW4X7LdcOmpB8Frs+Tg9sbhiSvGR10NGpRZOwQlQJWVDUYQAXBzvAfvluSnD9Lo03QtPj054pbNHFOmmjaGhdoTMVicEOIqa8MxbhsU15xNSsm2JvCtEwU1Wwmn5uaPEnjQg5YvbyOZQIi70bloVLICcckuSkHw5Z/KSvaRkfaJlNdg6HppJRkKnF8rh4YHxY9Mn5veAfAyb5mkN27OI7ct1sc1BQ4+vn35qw23vEtUw01Ixnf9SYfEkJ1KjliHq5m0Pbrbry/mytSAsuuYofKVKs7uXTL4DXXO9vuluYlCAMBTKBBZXjzVflJv2JyHXkcYWbhwhhe2NtyPLqd5/A1cVO+QuNT/AI4fnbwVbL3XADCaQNGSA3rifW0pmIKXIezj7eI5Q6md/wAQ50kALrhglFz61KEJ+z+iW01WAG2IAF+06csxEqbsLXpT/lHvghxvFXWF3vyiWWjBgq2zPecSq2ppPk8BWeD5Zk26uXCBWpkiUsmYvAMsTBQPUXfszgmWoKNveTxiPWSQlGTeE9uMJilLTQ61ax5aKIXqaMrBaYWORwhvODFfLlKSMLFbfSYX+MoIaoHJncXfT3xIkygEpASnK78Y6AnLW4oDV+DinEoKkgpF7Fgbi2kLlyziKfCTkSD9mhv8XiFT1S8CVMAMI09Tg5xYS5xX4aiLAAu1h9rxG8EJmZVxLmpAsSeZMS6RUUMmrSOocBpFiirASCPjPzRMag4pTmVGCtxOPx2wsL5xEkrtc6QvEOVoY2QqQsUnE+UcCjDBnB7XheP4zhoeCgup4XeEiaBl/wAH/j2wyuc3Hhl8WhpVYGsCb/GcFpQFoYSpRfTrjqpjPCMbjMhojpmEORcaW87cYIvpksu1Vdt2kqVKT3vMEtiHyPW4IL26ouCMnhgpVYtnbqt7dIdCy3ZCa1wIRmpATgAGrQlJYO0IxnlCxMt/KNBFVlEh7nNjo+sdPaIbmTGBIhrp+JeMLwEQbVSkH482US0PEWTnnaHJczOHMICU8VXZhuYZUbB9RDhVxhspeBcdi1qShYPV7oco54JIDu939v29sNDwQ0KkKbOPNdQhERUFTQoO0diOKpJJGohfSQ8PBSS0hKAt8NDSNnS8WLAnFxYPCk5QsLjAQFhCcm25Q0BrDiluIYmLtaBkdQ1XmjUlS03c/Hvjpya/xziKJZJuRD3IfHx9kKZIcqIy1InTgkFszFPVrWUKKbks590Wkw2yHxziurUhKeKszeESOJKojACpDOKW5ag5RIm1GMXISBfR+NrxDmTMn832REKSVFgrDqU3bgGHbDQwOxTgaKTMUGcrTYMQcuTWiLg/vpHC5PsiVNo0EFyokj6WY6ucQainS7JCFABne/bzhrKFMbiotJWhKQnEfCGTP28REsTigO7gXwvZtGY5+6PR6K5GAHivNOaa2XVlUxlZEOw15Hj/ADME8icBiuGBAPhZ827fho9HoktTAXU3D1WtxCdmLGhD8BoIWucR2eznHY9HPLaEBeSROL2uMvgw0ahWhPU1o7Ho9kvEAJxU9XGxF+Wlrw3Mez9hfW/nzj0ejaLwwU2UopQA7lrnLtvEiVUAWy5Hsj0ejWuISS0FJnVLZxwVb5R6PRjnleawEL3SvHFTbZ3j0egLxC26KpWIF/NHQiwv9vtj0ehgdVCRROpDCOdJHo9BElKAXgslhpCiWjkeja0C8mllo8pZD3PKPR6MrmjGpKTOdvPD6VR6PQxjiUtwC6pcOS2Hx649HoMO+YpbhgvTJrwgzhlnHY9CHyOzWhoXOmBhqbNGhvbKPR6FmVxCYGBRlVRyza0RNoq+TZRS2rPzy5WjsejWkkhNAFUL7S8YPkGPDr556iOivCcXRKDNcqNgw0B1PXHo9HUYwOaKozgVVVW3FlAJLlsKms5ysCXaKxG0yNeOY/lHo9HTjhYBSiUXF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biblicalpatterns.files.wordpress.com/2012/01/walking-the-walk.png"/>
          <p:cNvPicPr>
            <a:picLocks noChangeAspect="1" noChangeArrowheads="1"/>
          </p:cNvPicPr>
          <p:nvPr/>
        </p:nvPicPr>
        <p:blipFill>
          <a:blip r:embed="rId2" cstate="print"/>
          <a:srcRect/>
          <a:stretch>
            <a:fillRect/>
          </a:stretch>
        </p:blipFill>
        <p:spPr bwMode="auto">
          <a:xfrm>
            <a:off x="0" y="1024244"/>
            <a:ext cx="9144000" cy="5141047"/>
          </a:xfrm>
          <a:prstGeom prst="rect">
            <a:avLst/>
          </a:prstGeom>
          <a:noFill/>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scene3d>
              <a:camera prst="orthographicFront"/>
              <a:lightRig rig="threePt" dir="t"/>
            </a:scene3d>
            <a:sp3d extrusionH="57150">
              <a:bevelT w="38100" h="38100" prst="convex"/>
            </a:sp3d>
          </a:bodyPr>
          <a:lstStyle/>
          <a:p>
            <a:r>
              <a:rPr lang="en-US" sz="5400" b="1" dirty="0" smtClean="0">
                <a:solidFill>
                  <a:schemeClr val="accent6">
                    <a:lumMod val="60000"/>
                    <a:lumOff val="40000"/>
                  </a:schemeClr>
                </a:solidFill>
              </a:rPr>
              <a:t>The only way to bring pleasure to God is by fulfilling our God given duties and responsibilities.</a:t>
            </a:r>
            <a:endParaRPr lang="en-US" sz="5400" b="1" dirty="0">
              <a:solidFill>
                <a:schemeClr val="accent6">
                  <a:lumMod val="60000"/>
                  <a:lumOff val="40000"/>
                </a:schemeClr>
              </a:solidFill>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2554545"/>
          </a:xfrm>
          <a:prstGeom prst="rect">
            <a:avLst/>
          </a:prstGeom>
        </p:spPr>
        <p:txBody>
          <a:bodyPr wrap="square">
            <a:spAutoFit/>
          </a:bodyPr>
          <a:lstStyle/>
          <a:p>
            <a:pPr algn="ctr"/>
            <a:r>
              <a:rPr lang="en-US" sz="4000" i="1" dirty="0" smtClean="0"/>
              <a:t>“Let us hear the conclusion of the whole matter: Fear God, and keep his commandments: for this is the whole duty of man.” (Eccl. 12:13) </a:t>
            </a:r>
            <a:endParaRPr lang="en-US" sz="4000" i="1" dirty="0"/>
          </a:p>
        </p:txBody>
      </p:sp>
      <p:pic>
        <p:nvPicPr>
          <p:cNvPr id="78850" name="Picture 2" descr="http://oneyearbibleimages.com/Image432.gif"/>
          <p:cNvPicPr>
            <a:picLocks noChangeAspect="1" noChangeArrowheads="1"/>
          </p:cNvPicPr>
          <p:nvPr/>
        </p:nvPicPr>
        <p:blipFill>
          <a:blip r:embed="rId2" cstate="print"/>
          <a:srcRect/>
          <a:stretch>
            <a:fillRect/>
          </a:stretch>
        </p:blipFill>
        <p:spPr bwMode="auto">
          <a:xfrm>
            <a:off x="3124200" y="3114675"/>
            <a:ext cx="2809875" cy="3743325"/>
          </a:xfrm>
          <a:prstGeom prst="rect">
            <a:avLst/>
          </a:prstGeom>
          <a:noFill/>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300" i="1" dirty="0" smtClean="0"/>
              <a:t>“But which of you, having a servant plowing or feeding cattle, will say unto him by and by, when he is come from the field, Go and sit down to meat? And will not rather say unto him, Make ready wherewith I may sup, and gird thyself, and serve me, till I have eaten and drunken; and afterward thou shalt eat and drink?  Doth he thank that servant because he did the things that were commanded him? I </a:t>
            </a:r>
            <a:r>
              <a:rPr lang="en-US" sz="3300" i="1" dirty="0" err="1" smtClean="0"/>
              <a:t>trow</a:t>
            </a:r>
            <a:r>
              <a:rPr lang="en-US" sz="3300" i="1" dirty="0" smtClean="0"/>
              <a:t> not. So likewise ye, when ye shall have done all those things which are commanded you, say, We are unprofitable servants: we have done that which was our duty to do.”</a:t>
            </a:r>
            <a:br>
              <a:rPr lang="en-US" sz="3300" i="1" dirty="0" smtClean="0"/>
            </a:br>
            <a:r>
              <a:rPr lang="en-US" sz="3300" i="1" dirty="0" smtClean="0"/>
              <a:t>(Luke 17:7-10) </a:t>
            </a:r>
            <a:endParaRPr lang="en-US" sz="3300" i="1" dirty="0"/>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53000" cy="6858000"/>
          </a:xfrm>
        </p:spPr>
        <p:txBody>
          <a:bodyPr>
            <a:normAutofit/>
          </a:bodyPr>
          <a:lstStyle/>
          <a:p>
            <a:r>
              <a:rPr lang="en-US" i="1" dirty="0" smtClean="0"/>
              <a:t> “For unto whomsoever much is given, of him shall be much required.” (Luke12:48)</a:t>
            </a:r>
            <a:endParaRPr lang="en-US" i="1" dirty="0"/>
          </a:p>
        </p:txBody>
      </p:sp>
      <p:pic>
        <p:nvPicPr>
          <p:cNvPr id="82946" name="Picture 2" descr="http://www.testimoniesofheavenandhell.com/Pictures-Of-Jesus/wp-content/uploads/2013/04/Jesus-Walking-On-the-Beach-Picture.jpg"/>
          <p:cNvPicPr>
            <a:picLocks noChangeAspect="1" noChangeArrowheads="1"/>
          </p:cNvPicPr>
          <p:nvPr/>
        </p:nvPicPr>
        <p:blipFill>
          <a:blip r:embed="rId2" cstate="print"/>
          <a:srcRect/>
          <a:stretch>
            <a:fillRect/>
          </a:stretch>
        </p:blipFill>
        <p:spPr bwMode="auto">
          <a:xfrm>
            <a:off x="4953000" y="1371600"/>
            <a:ext cx="3629025" cy="3743325"/>
          </a:xfrm>
          <a:prstGeom prst="rect">
            <a:avLst/>
          </a:prstGeom>
          <a:noFill/>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74638"/>
            <a:ext cx="4876800" cy="6202362"/>
          </a:xfrm>
        </p:spPr>
        <p:txBody>
          <a:bodyPr>
            <a:normAutofit/>
          </a:bodyPr>
          <a:lstStyle/>
          <a:p>
            <a:r>
              <a:rPr lang="en-US" i="1" dirty="0" smtClean="0"/>
              <a:t>“And </a:t>
            </a:r>
            <a:r>
              <a:rPr lang="en-US" i="1" dirty="0" smtClean="0"/>
              <a:t>he called him, and said unto him, How is it that I hear this of thee? give an account of thy </a:t>
            </a:r>
            <a:r>
              <a:rPr lang="en-US" i="1" dirty="0" smtClean="0"/>
              <a:t>stewardship.”</a:t>
            </a:r>
            <a:br>
              <a:rPr lang="en-US" i="1" dirty="0" smtClean="0"/>
            </a:br>
            <a:r>
              <a:rPr lang="en-US" i="1" dirty="0" smtClean="0"/>
              <a:t> (Luke 16:2)</a:t>
            </a:r>
            <a:endParaRPr lang="en-US" i="1" dirty="0"/>
          </a:p>
        </p:txBody>
      </p:sp>
      <p:pic>
        <p:nvPicPr>
          <p:cNvPr id="1026" name="Picture 2" descr="http://www.servantministriesinc.org/clientimages/44404/milktomeatthrone.jpg"/>
          <p:cNvPicPr>
            <a:picLocks noChangeAspect="1" noChangeArrowheads="1"/>
          </p:cNvPicPr>
          <p:nvPr/>
        </p:nvPicPr>
        <p:blipFill>
          <a:blip r:embed="rId2" cstate="print"/>
          <a:srcRect/>
          <a:stretch>
            <a:fillRect/>
          </a:stretch>
        </p:blipFill>
        <p:spPr bwMode="auto">
          <a:xfrm>
            <a:off x="304800" y="1828800"/>
            <a:ext cx="366911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scene3d>
              <a:camera prst="orthographicFront"/>
              <a:lightRig rig="threePt" dir="t"/>
            </a:scene3d>
            <a:sp3d extrusionH="57150">
              <a:bevelT w="38100" h="38100" prst="convex"/>
            </a:sp3d>
          </a:bodyPr>
          <a:lstStyle/>
          <a:p>
            <a:r>
              <a:rPr lang="en-US" sz="6000" b="1" dirty="0" smtClean="0">
                <a:solidFill>
                  <a:schemeClr val="accent2">
                    <a:lumMod val="40000"/>
                    <a:lumOff val="60000"/>
                  </a:schemeClr>
                </a:solidFill>
              </a:rPr>
              <a:t>Upon </a:t>
            </a:r>
            <a:r>
              <a:rPr lang="en-US" sz="6000" b="1" dirty="0" smtClean="0">
                <a:solidFill>
                  <a:schemeClr val="accent2">
                    <a:lumMod val="40000"/>
                    <a:lumOff val="60000"/>
                  </a:schemeClr>
                </a:solidFill>
              </a:rPr>
              <a:t>His </a:t>
            </a:r>
            <a:r>
              <a:rPr lang="en-US" sz="6000" b="1" dirty="0" smtClean="0">
                <a:solidFill>
                  <a:schemeClr val="accent2">
                    <a:lumMod val="40000"/>
                    <a:lumOff val="60000"/>
                  </a:schemeClr>
                </a:solidFill>
              </a:rPr>
              <a:t>creation </a:t>
            </a:r>
            <a:r>
              <a:rPr lang="en-US" sz="6000" b="1" dirty="0" smtClean="0">
                <a:solidFill>
                  <a:schemeClr val="accent2">
                    <a:lumMod val="40000"/>
                    <a:lumOff val="60000"/>
                  </a:schemeClr>
                </a:solidFill>
              </a:rPr>
              <a:t>of Man God gave Him the following </a:t>
            </a:r>
            <a:r>
              <a:rPr lang="en-US" sz="6000" b="1" dirty="0" smtClean="0">
                <a:solidFill>
                  <a:schemeClr val="accent2">
                    <a:lumMod val="40000"/>
                    <a:lumOff val="60000"/>
                  </a:schemeClr>
                </a:solidFill>
              </a:rPr>
              <a:t>duties </a:t>
            </a:r>
            <a:r>
              <a:rPr lang="en-US" sz="6000" b="1" dirty="0" smtClean="0">
                <a:solidFill>
                  <a:schemeClr val="accent2">
                    <a:lumMod val="40000"/>
                    <a:lumOff val="60000"/>
                  </a:schemeClr>
                </a:solidFill>
              </a:rPr>
              <a:t/>
            </a:r>
            <a:br>
              <a:rPr lang="en-US" sz="6000" b="1" dirty="0" smtClean="0">
                <a:solidFill>
                  <a:schemeClr val="accent2">
                    <a:lumMod val="40000"/>
                    <a:lumOff val="60000"/>
                  </a:schemeClr>
                </a:solidFill>
              </a:rPr>
            </a:br>
            <a:r>
              <a:rPr lang="en-US" sz="6000" b="1" dirty="0" smtClean="0">
                <a:solidFill>
                  <a:schemeClr val="accent2">
                    <a:lumMod val="40000"/>
                    <a:lumOff val="60000"/>
                  </a:schemeClr>
                </a:solidFill>
              </a:rPr>
              <a:t>and </a:t>
            </a:r>
            <a:r>
              <a:rPr lang="en-US" sz="6000" b="1" dirty="0" smtClean="0">
                <a:solidFill>
                  <a:schemeClr val="accent2">
                    <a:lumMod val="40000"/>
                    <a:lumOff val="60000"/>
                  </a:schemeClr>
                </a:solidFill>
              </a:rPr>
              <a:t>responsibilities:</a:t>
            </a:r>
            <a:endParaRPr lang="en-US" sz="6000" b="1" dirty="0">
              <a:solidFill>
                <a:schemeClr val="accent2">
                  <a:lumMod val="40000"/>
                  <a:lumOff val="60000"/>
                </a:schemeClr>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i="1" dirty="0" smtClean="0"/>
              <a:t>Rom. 1:21-24 </a:t>
            </a:r>
            <a:br>
              <a:rPr lang="en-US" sz="3200" i="1" dirty="0" smtClean="0"/>
            </a:br>
            <a:r>
              <a:rPr lang="en-US" sz="3200" i="1" dirty="0" smtClean="0"/>
              <a:t>“Because that, when they knew God, they glorified him not as God, neither were thankful; but became vain in their imaginations, and their foolish heart was darkened. Professing themselves to be wise, they became fools, And changed the glory of the </a:t>
            </a:r>
            <a:r>
              <a:rPr lang="en-US" sz="3200" i="1" dirty="0" err="1" smtClean="0"/>
              <a:t>uncorruptible</a:t>
            </a:r>
            <a:r>
              <a:rPr lang="en-US" sz="3200" i="1" dirty="0" smtClean="0"/>
              <a:t> God into an image made like to corruptible man, and to birds, and </a:t>
            </a:r>
            <a:r>
              <a:rPr lang="en-US" sz="3200" i="1" dirty="0" err="1" smtClean="0"/>
              <a:t>fourfooted</a:t>
            </a:r>
            <a:r>
              <a:rPr lang="en-US" sz="3200" i="1" dirty="0" smtClean="0"/>
              <a:t> beasts, and creeping things. Wherefore God also gave them up to uncleanness through the lusts of their own hearts, to </a:t>
            </a:r>
            <a:r>
              <a:rPr lang="en-US" sz="3200" i="1" dirty="0" err="1" smtClean="0"/>
              <a:t>dishonour</a:t>
            </a:r>
            <a:r>
              <a:rPr lang="en-US" sz="3200" i="1" dirty="0" smtClean="0"/>
              <a:t> their own bodies between themselves.”</a:t>
            </a:r>
            <a:endParaRPr lang="en-US" sz="3200" i="1" dirty="0"/>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39200" cy="1143000"/>
          </a:xfrm>
        </p:spPr>
        <p:txBody>
          <a:bodyPr>
            <a:normAutofit fontScale="90000"/>
          </a:bodyPr>
          <a:lstStyle/>
          <a:p>
            <a:r>
              <a:rPr lang="en-US" dirty="0" smtClean="0"/>
              <a:t>1# Man </a:t>
            </a:r>
            <a:r>
              <a:rPr lang="en-US" dirty="0" smtClean="0"/>
              <a:t>was to assume the </a:t>
            </a:r>
            <a:r>
              <a:rPr lang="en-US" dirty="0" smtClean="0"/>
              <a:t>            headship over </a:t>
            </a:r>
            <a:r>
              <a:rPr lang="en-US" dirty="0" smtClean="0"/>
              <a:t>all nature</a:t>
            </a:r>
            <a:endParaRPr lang="en-US" dirty="0"/>
          </a:p>
        </p:txBody>
      </p:sp>
      <p:sp>
        <p:nvSpPr>
          <p:cNvPr id="3" name="Content Placeholder 2"/>
          <p:cNvSpPr>
            <a:spLocks noGrp="1"/>
          </p:cNvSpPr>
          <p:nvPr>
            <p:ph idx="1"/>
          </p:nvPr>
        </p:nvSpPr>
        <p:spPr>
          <a:xfrm>
            <a:off x="457200" y="2133600"/>
            <a:ext cx="8229600" cy="3992563"/>
          </a:xfrm>
        </p:spPr>
        <p:txBody>
          <a:bodyPr>
            <a:normAutofit/>
          </a:bodyPr>
          <a:lstStyle/>
          <a:p>
            <a:pPr algn="ctr">
              <a:buNone/>
            </a:pPr>
            <a:r>
              <a:rPr lang="en-US" sz="3600" i="1" dirty="0" smtClean="0">
                <a:solidFill>
                  <a:srgbClr val="FFFF00"/>
                </a:solidFill>
              </a:rPr>
              <a:t>"And God said, Let us make man in our image, after our likeness: and let them have dominion over the fish of the sea, and over the fowl of the air, and over the cattle, and over all the earth, and over every creeping thing that </a:t>
            </a:r>
            <a:r>
              <a:rPr lang="en-US" sz="3600" i="1" dirty="0" err="1" smtClean="0">
                <a:solidFill>
                  <a:srgbClr val="FFFF00"/>
                </a:solidFill>
              </a:rPr>
              <a:t>creepeth</a:t>
            </a:r>
            <a:r>
              <a:rPr lang="en-US" sz="3600" i="1" dirty="0" smtClean="0">
                <a:solidFill>
                  <a:srgbClr val="FFFF00"/>
                </a:solidFill>
              </a:rPr>
              <a:t> upon the earth" (</a:t>
            </a:r>
            <a:r>
              <a:rPr lang="en-US" sz="3600" i="1" dirty="0" smtClean="0">
                <a:solidFill>
                  <a:srgbClr val="FFFF00"/>
                </a:solidFill>
              </a:rPr>
              <a:t>Gen.1:26</a:t>
            </a:r>
            <a:r>
              <a:rPr lang="en-US" sz="3600" i="1" dirty="0" smtClean="0">
                <a:solidFill>
                  <a:srgbClr val="FFFF00"/>
                </a:solidFill>
              </a:rPr>
              <a:t>).</a:t>
            </a:r>
            <a:endParaRPr lang="en-US" sz="36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430962"/>
          </a:xfrm>
        </p:spPr>
        <p:txBody>
          <a:bodyPr>
            <a:normAutofit/>
          </a:bodyPr>
          <a:lstStyle/>
          <a:p>
            <a:r>
              <a:rPr lang="en-US" sz="5400" dirty="0" smtClean="0">
                <a:solidFill>
                  <a:srgbClr val="FFFF00"/>
                </a:solidFill>
              </a:rPr>
              <a:t>The New Testament makes it clear that man was made to eventually assume headship over the entire </a:t>
            </a:r>
            <a:r>
              <a:rPr lang="en-US" sz="5400" dirty="0" smtClean="0">
                <a:solidFill>
                  <a:srgbClr val="FFFF00"/>
                </a:solidFill>
              </a:rPr>
              <a:t>universe. </a:t>
            </a:r>
            <a:br>
              <a:rPr lang="en-US" sz="5400" dirty="0" smtClean="0">
                <a:solidFill>
                  <a:srgbClr val="FFFF00"/>
                </a:solidFill>
              </a:rPr>
            </a:br>
            <a:r>
              <a:rPr lang="en-US" sz="5400" i="1" dirty="0" smtClean="0">
                <a:solidFill>
                  <a:srgbClr val="FFFF00"/>
                </a:solidFill>
              </a:rPr>
              <a:t>(</a:t>
            </a:r>
            <a:r>
              <a:rPr lang="en-US" sz="5400" i="1" dirty="0" smtClean="0">
                <a:solidFill>
                  <a:srgbClr val="FFFF00"/>
                </a:solidFill>
              </a:rPr>
              <a:t>Heb. 2:5-8</a:t>
            </a:r>
            <a:r>
              <a:rPr lang="en-US" sz="5400" i="1" dirty="0" smtClean="0">
                <a:solidFill>
                  <a:srgbClr val="FFFF00"/>
                </a:solidFill>
              </a:rPr>
              <a:t>)</a:t>
            </a:r>
            <a:r>
              <a:rPr lang="en-US" sz="5400" dirty="0" smtClean="0">
                <a:solidFill>
                  <a:srgbClr val="FFFF00"/>
                </a:solidFill>
              </a:rPr>
              <a:t/>
            </a:r>
            <a:br>
              <a:rPr lang="en-US" sz="5400" dirty="0" smtClean="0">
                <a:solidFill>
                  <a:srgbClr val="FFFF00"/>
                </a:solidFill>
              </a:rPr>
            </a:br>
            <a:endParaRPr lang="en-US" sz="54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29400"/>
          </a:xfrm>
        </p:spPr>
        <p:txBody>
          <a:bodyPr>
            <a:noAutofit/>
          </a:bodyPr>
          <a:lstStyle/>
          <a:p>
            <a:r>
              <a:rPr lang="en-US" sz="3600" i="1" dirty="0" smtClean="0"/>
              <a:t>“For </a:t>
            </a:r>
            <a:r>
              <a:rPr lang="en-US" sz="3600" i="1" dirty="0" smtClean="0"/>
              <a:t>unto the angels hath he not put in subjection the world to come, whereof we speak. But one in a certain place testified, saying, What is man, that thou art mindful of him? or the son of man, that thou </a:t>
            </a:r>
            <a:r>
              <a:rPr lang="en-US" sz="3600" i="1" dirty="0" err="1" smtClean="0"/>
              <a:t>visitest</a:t>
            </a:r>
            <a:r>
              <a:rPr lang="en-US" sz="3600" i="1" dirty="0" smtClean="0"/>
              <a:t> him? Thou </a:t>
            </a:r>
            <a:r>
              <a:rPr lang="en-US" sz="3600" i="1" dirty="0" err="1" smtClean="0"/>
              <a:t>madest</a:t>
            </a:r>
            <a:r>
              <a:rPr lang="en-US" sz="3600" i="1" dirty="0" smtClean="0"/>
              <a:t> him a little lower than the angels; thou </a:t>
            </a:r>
            <a:r>
              <a:rPr lang="en-US" sz="3600" i="1" dirty="0" err="1" smtClean="0"/>
              <a:t>crownedst</a:t>
            </a:r>
            <a:r>
              <a:rPr lang="en-US" sz="3600" i="1" dirty="0" smtClean="0"/>
              <a:t> him with glory and </a:t>
            </a:r>
            <a:r>
              <a:rPr lang="en-US" sz="3600" i="1" dirty="0" err="1" smtClean="0"/>
              <a:t>honour</a:t>
            </a:r>
            <a:r>
              <a:rPr lang="en-US" sz="3600" i="1" dirty="0" smtClean="0"/>
              <a:t>, and didst set him over the works of thy hands: </a:t>
            </a:r>
            <a:r>
              <a:rPr lang="en-US" sz="3600" i="1" dirty="0" smtClean="0"/>
              <a:t>Thou </a:t>
            </a:r>
            <a:r>
              <a:rPr lang="en-US" sz="3600" i="1" dirty="0" smtClean="0"/>
              <a:t>hast put all things in subjection under his feet. For in that he put all in subjection under him, he left nothing that is not put under him. But now we see not yet all things put under him</a:t>
            </a:r>
            <a:r>
              <a:rPr lang="en-US" sz="3600" i="1" dirty="0" smtClean="0"/>
              <a:t>.”</a:t>
            </a:r>
            <a:endParaRPr lang="en-US" sz="3600" i="1"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697162"/>
          </a:xfrm>
        </p:spPr>
        <p:txBody>
          <a:bodyPr>
            <a:noAutofit/>
          </a:bodyPr>
          <a:lstStyle/>
          <a:p>
            <a:r>
              <a:rPr lang="en-US" sz="3600" i="1" dirty="0" smtClean="0"/>
              <a:t>“Do </a:t>
            </a:r>
            <a:r>
              <a:rPr lang="en-US" sz="3600" i="1" dirty="0" smtClean="0"/>
              <a:t>ye not know that the saints shall judge the world? and if the world shall be judged by you, are ye unworthy to judge the smallest matters? Know ye not that we shall judge angels? </a:t>
            </a:r>
            <a:r>
              <a:rPr lang="en-US" sz="3600" i="1" dirty="0" smtClean="0"/>
              <a:t>How </a:t>
            </a:r>
            <a:r>
              <a:rPr lang="en-US" sz="3600" i="1" dirty="0" smtClean="0"/>
              <a:t>much more things that pertain to this life? ”</a:t>
            </a:r>
            <a:r>
              <a:rPr lang="en-US" sz="3600" i="1" dirty="0" smtClean="0"/>
              <a:t/>
            </a:r>
            <a:br>
              <a:rPr lang="en-US" sz="3600" i="1" dirty="0" smtClean="0"/>
            </a:br>
            <a:r>
              <a:rPr lang="en-US" sz="3600" i="1" dirty="0" smtClean="0"/>
              <a:t> (I Cor. 6:2-3) </a:t>
            </a:r>
            <a:endParaRPr lang="en-US" sz="3600" i="1" dirty="0"/>
          </a:p>
        </p:txBody>
      </p:sp>
      <p:pic>
        <p:nvPicPr>
          <p:cNvPr id="98306" name="Picture 2" descr="http://webzoom.freewebs.com/gracekemp/00-Heaven%20and%20Jesus.jpg"/>
          <p:cNvPicPr>
            <a:picLocks noChangeAspect="1" noChangeArrowheads="1"/>
          </p:cNvPicPr>
          <p:nvPr/>
        </p:nvPicPr>
        <p:blipFill>
          <a:blip r:embed="rId2" cstate="print"/>
          <a:srcRect/>
          <a:stretch>
            <a:fillRect/>
          </a:stretch>
        </p:blipFill>
        <p:spPr bwMode="auto">
          <a:xfrm>
            <a:off x="2209800" y="3371849"/>
            <a:ext cx="4648200" cy="3486151"/>
          </a:xfrm>
          <a:prstGeom prst="rect">
            <a:avLst/>
          </a:prstGeom>
          <a:noFill/>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visiontv.ca/wp-content/uploads/2012/10/BloodMoon_F4N3C5987_JohnProphetWritesBookRevelation.jpg"/>
          <p:cNvPicPr>
            <a:picLocks noChangeAspect="1" noChangeArrowheads="1"/>
          </p:cNvPicPr>
          <p:nvPr/>
        </p:nvPicPr>
        <p:blipFill>
          <a:blip r:embed="rId2" cstate="print"/>
          <a:srcRect/>
          <a:stretch>
            <a:fillRect/>
          </a:stretch>
        </p:blipFill>
        <p:spPr bwMode="auto">
          <a:xfrm>
            <a:off x="-1148558" y="0"/>
            <a:ext cx="10292558" cy="6858000"/>
          </a:xfrm>
          <a:prstGeom prst="rect">
            <a:avLst/>
          </a:prstGeom>
          <a:noFill/>
        </p:spPr>
      </p:pic>
      <p:sp>
        <p:nvSpPr>
          <p:cNvPr id="3" name="Rectangle 2"/>
          <p:cNvSpPr/>
          <p:nvPr/>
        </p:nvSpPr>
        <p:spPr>
          <a:xfrm>
            <a:off x="-152400" y="685800"/>
            <a:ext cx="4572000" cy="2308324"/>
          </a:xfrm>
          <a:prstGeom prst="rect">
            <a:avLst/>
          </a:prstGeom>
        </p:spPr>
        <p:txBody>
          <a:bodyPr wrap="square">
            <a:spAutoFit/>
          </a:bodyPr>
          <a:lstStyle/>
          <a:p>
            <a:pPr algn="ctr"/>
            <a:r>
              <a:rPr lang="en-US" sz="3600" i="1" dirty="0" smtClean="0">
                <a:effectLst>
                  <a:glow rad="101600">
                    <a:schemeClr val="bg1">
                      <a:alpha val="60000"/>
                    </a:schemeClr>
                  </a:glow>
                </a:effectLst>
              </a:rPr>
              <a:t>“And I saw thrones, and they sat upon them, and judgment was given unto </a:t>
            </a:r>
            <a:r>
              <a:rPr lang="en-US" sz="3600" i="1" dirty="0" smtClean="0">
                <a:effectLst>
                  <a:glow rad="101600">
                    <a:schemeClr val="bg1">
                      <a:alpha val="60000"/>
                    </a:schemeClr>
                  </a:glow>
                </a:effectLst>
              </a:rPr>
              <a:t>them…”</a:t>
            </a:r>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4.bp.blogspot.com/-yGgrVD_csiE/UBKl_Yph-JI/AAAAAAAAKMM/Ft1vQvoMcoo/s1600/throne+of+God+w-Elders.jpg"/>
          <p:cNvPicPr>
            <a:picLocks noChangeAspect="1" noChangeArrowheads="1"/>
          </p:cNvPicPr>
          <p:nvPr/>
        </p:nvPicPr>
        <p:blipFill>
          <a:blip r:embed="rId2" cstate="print"/>
          <a:srcRect/>
          <a:stretch>
            <a:fillRect/>
          </a:stretch>
        </p:blipFill>
        <p:spPr bwMode="auto">
          <a:xfrm>
            <a:off x="426819" y="0"/>
            <a:ext cx="8225153"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876800" cy="6705600"/>
          </a:xfrm>
        </p:spPr>
        <p:txBody>
          <a:bodyPr>
            <a:noAutofit/>
          </a:bodyPr>
          <a:lstStyle/>
          <a:p>
            <a:r>
              <a:rPr lang="en-US" sz="3400" i="1" dirty="0" smtClean="0"/>
              <a:t>“…and </a:t>
            </a:r>
            <a:r>
              <a:rPr lang="en-US" sz="3400" i="1" dirty="0" smtClean="0"/>
              <a:t>I saw the souls of them that were beheaded for the witness of Jesus, and for the word of God, and which had not worshipped the beast, neither his image, neither had received his mark upon their foreheads, or in their hands; and they lived and reigned with Christ a thousand </a:t>
            </a:r>
            <a:r>
              <a:rPr lang="en-US" sz="3400" i="1" dirty="0" smtClean="0"/>
              <a:t>years….” </a:t>
            </a:r>
            <a:br>
              <a:rPr lang="en-US" sz="3400" i="1" dirty="0" smtClean="0"/>
            </a:br>
            <a:endParaRPr lang="en-US" sz="3400" i="1" dirty="0"/>
          </a:p>
        </p:txBody>
      </p:sp>
      <p:pic>
        <p:nvPicPr>
          <p:cNvPr id="99332" name="Picture 4" descr="http://kazzer88.files.wordpress.com/2013/03/18-september-2012-before-the-throne.jpg"/>
          <p:cNvPicPr>
            <a:picLocks noChangeAspect="1" noChangeArrowheads="1"/>
          </p:cNvPicPr>
          <p:nvPr/>
        </p:nvPicPr>
        <p:blipFill>
          <a:blip r:embed="rId2" cstate="print">
            <a:lum bright="-10000" contrast="20000"/>
          </a:blip>
          <a:srcRect/>
          <a:stretch>
            <a:fillRect/>
          </a:stretch>
        </p:blipFill>
        <p:spPr bwMode="auto">
          <a:xfrm>
            <a:off x="4953000" y="838200"/>
            <a:ext cx="4011018"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2819400"/>
          </a:xfrm>
        </p:spPr>
        <p:txBody>
          <a:bodyPr>
            <a:normAutofit fontScale="90000"/>
          </a:bodyPr>
          <a:lstStyle/>
          <a:p>
            <a:r>
              <a:rPr lang="en-US" i="1" dirty="0" smtClean="0"/>
              <a:t/>
            </a:r>
            <a:br>
              <a:rPr lang="en-US" i="1" dirty="0" smtClean="0"/>
            </a:br>
            <a:r>
              <a:rPr lang="en-US" i="1" dirty="0" smtClean="0"/>
              <a:t>“Blessed </a:t>
            </a:r>
            <a:r>
              <a:rPr lang="en-US" i="1" dirty="0" smtClean="0"/>
              <a:t>and holy is he that hath part in the first resurrection: on such the second death hath no power, but they shall be priests of God and of Christ, and shall reign with him a thousand years</a:t>
            </a:r>
            <a:r>
              <a:rPr lang="en-US" i="1" dirty="0" smtClean="0"/>
              <a:t>.” (Rev. 20:6)</a:t>
            </a:r>
            <a:endParaRPr lang="en-US" i="1" dirty="0"/>
          </a:p>
        </p:txBody>
      </p:sp>
      <p:pic>
        <p:nvPicPr>
          <p:cNvPr id="104450" name="Picture 2" descr="http://lawrencegarcia.org/wp-content/uploads/2013/03/original1.jpg"/>
          <p:cNvPicPr>
            <a:picLocks noChangeAspect="1" noChangeArrowheads="1"/>
          </p:cNvPicPr>
          <p:nvPr/>
        </p:nvPicPr>
        <p:blipFill>
          <a:blip r:embed="rId2" cstate="print"/>
          <a:srcRect/>
          <a:stretch>
            <a:fillRect/>
          </a:stretch>
        </p:blipFill>
        <p:spPr bwMode="auto">
          <a:xfrm>
            <a:off x="2133600" y="3202031"/>
            <a:ext cx="4876800" cy="365596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facingtrials.com/wp-content/uploads/2013/10/Second-Coming-of-Jesus-Christ.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fontScale="90000"/>
          </a:bodyPr>
          <a:lstStyle/>
          <a:p>
            <a:pPr lvl="0"/>
            <a:r>
              <a:rPr lang="en-US" dirty="0" smtClean="0"/>
              <a:t>2# Man </a:t>
            </a:r>
            <a:r>
              <a:rPr lang="en-US" dirty="0" smtClean="0"/>
              <a:t>was to make his headquarters in Eden and especially to care for this beautiful garden paradise. </a:t>
            </a:r>
            <a:br>
              <a:rPr lang="en-US" dirty="0" smtClean="0"/>
            </a:br>
            <a:endParaRPr lang="en-US" dirty="0"/>
          </a:p>
        </p:txBody>
      </p:sp>
      <p:sp>
        <p:nvSpPr>
          <p:cNvPr id="3" name="Content Placeholder 2"/>
          <p:cNvSpPr>
            <a:spLocks noGrp="1"/>
          </p:cNvSpPr>
          <p:nvPr>
            <p:ph idx="1"/>
          </p:nvPr>
        </p:nvSpPr>
        <p:spPr>
          <a:xfrm>
            <a:off x="0" y="3124200"/>
            <a:ext cx="9144000" cy="3001963"/>
          </a:xfrm>
        </p:spPr>
        <p:txBody>
          <a:bodyPr>
            <a:normAutofit/>
          </a:bodyPr>
          <a:lstStyle/>
          <a:p>
            <a:pPr algn="ctr">
              <a:buNone/>
            </a:pPr>
            <a:r>
              <a:rPr lang="en-US" sz="4000" i="1" dirty="0" smtClean="0">
                <a:solidFill>
                  <a:srgbClr val="FFFF00"/>
                </a:solidFill>
              </a:rPr>
              <a:t>  "</a:t>
            </a:r>
            <a:r>
              <a:rPr lang="en-US" sz="4000" i="1" dirty="0" smtClean="0">
                <a:solidFill>
                  <a:srgbClr val="FFFF00"/>
                </a:solidFill>
              </a:rPr>
              <a:t>And the Lord God took the man, and put him into the garden of Eden to dress it and to keep it" (Gen. 2:15</a:t>
            </a:r>
            <a:r>
              <a:rPr lang="en-US" sz="4000" i="1" dirty="0" smtClean="0">
                <a:solidFill>
                  <a:srgbClr val="FFFF00"/>
                </a:solidFill>
              </a:rPr>
              <a:t>)</a:t>
            </a:r>
            <a:endParaRPr lang="en-US" sz="4000" i="1" dirty="0" smtClean="0">
              <a:solidFill>
                <a:srgbClr val="FFFF00"/>
              </a:solidFill>
            </a:endParaRPr>
          </a:p>
          <a:p>
            <a:pPr algn="ctr"/>
            <a:endParaRPr lang="en-US" sz="40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7924800" cy="2554545"/>
          </a:xfrm>
          <a:prstGeom prst="rect">
            <a:avLst/>
          </a:prstGeom>
        </p:spPr>
        <p:txBody>
          <a:bodyPr wrap="square">
            <a:spAutoFit/>
          </a:bodyPr>
          <a:lstStyle/>
          <a:p>
            <a:pPr algn="ctr"/>
            <a:r>
              <a:rPr lang="en-US" sz="4000" i="1" dirty="0" smtClean="0"/>
              <a:t>“For </a:t>
            </a:r>
            <a:r>
              <a:rPr lang="en-US" sz="4000" i="1" dirty="0" smtClean="0"/>
              <a:t>even when we were with you, this we commanded you, that if any would not work, neither should he eat</a:t>
            </a:r>
            <a:r>
              <a:rPr lang="en-US" sz="4000" i="1" dirty="0" smtClean="0"/>
              <a:t>.”</a:t>
            </a:r>
            <a:r>
              <a:rPr lang="en-US" sz="4000" i="1" dirty="0" smtClean="0"/>
              <a:t> </a:t>
            </a:r>
            <a:r>
              <a:rPr lang="en-US" sz="4000" i="1" dirty="0" smtClean="0"/>
              <a:t>(II </a:t>
            </a:r>
            <a:r>
              <a:rPr lang="en-US" sz="4000" i="1" dirty="0" smtClean="0"/>
              <a:t>Thess. </a:t>
            </a:r>
            <a:r>
              <a:rPr lang="en-US" sz="4000" i="1" dirty="0" smtClean="0"/>
              <a:t>3:10) </a:t>
            </a:r>
            <a:endParaRPr lang="en-US" sz="4000" i="1" dirty="0"/>
          </a:p>
        </p:txBody>
      </p:sp>
      <p:pic>
        <p:nvPicPr>
          <p:cNvPr id="91138" name="Picture 2" descr="http://1.bp.blogspot.com/-SK-BB7Erf2I/T4RmcIIeiCI/AAAAAAAAHy8/UFxKkpQKgB4/s1600/WillWorkForFood.jpg"/>
          <p:cNvPicPr>
            <a:picLocks noChangeAspect="1" noChangeArrowheads="1"/>
          </p:cNvPicPr>
          <p:nvPr/>
        </p:nvPicPr>
        <p:blipFill>
          <a:blip r:embed="rId2" cstate="print"/>
          <a:srcRect/>
          <a:stretch>
            <a:fillRect/>
          </a:stretch>
        </p:blipFill>
        <p:spPr bwMode="auto">
          <a:xfrm>
            <a:off x="2057400" y="3048000"/>
            <a:ext cx="4876798" cy="3657600"/>
          </a:xfrm>
          <a:prstGeom prst="rect">
            <a:avLst/>
          </a:prstGeom>
          <a:noFill/>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lvl="0"/>
            <a:r>
              <a:rPr lang="en-US" dirty="0" smtClean="0"/>
              <a:t>3# Man </a:t>
            </a:r>
            <a:r>
              <a:rPr lang="en-US" dirty="0" smtClean="0"/>
              <a:t>was to provide names for every living creature. </a:t>
            </a:r>
            <a:br>
              <a:rPr lang="en-US" dirty="0" smtClean="0"/>
            </a:br>
            <a:endParaRPr lang="en-US" dirty="0"/>
          </a:p>
        </p:txBody>
      </p:sp>
      <p:sp>
        <p:nvSpPr>
          <p:cNvPr id="3" name="Content Placeholder 2"/>
          <p:cNvSpPr>
            <a:spLocks noGrp="1"/>
          </p:cNvSpPr>
          <p:nvPr>
            <p:ph idx="1"/>
          </p:nvPr>
        </p:nvSpPr>
        <p:spPr>
          <a:xfrm>
            <a:off x="0" y="1828800"/>
            <a:ext cx="8991600" cy="4297363"/>
          </a:xfrm>
        </p:spPr>
        <p:txBody>
          <a:bodyPr>
            <a:normAutofit/>
          </a:bodyPr>
          <a:lstStyle/>
          <a:p>
            <a:pPr algn="ctr">
              <a:buNone/>
            </a:pPr>
            <a:r>
              <a:rPr lang="en-US" i="1" dirty="0" smtClean="0">
                <a:solidFill>
                  <a:srgbClr val="FFFF00"/>
                </a:solidFill>
              </a:rPr>
              <a:t>   "</a:t>
            </a:r>
            <a:r>
              <a:rPr lang="en-US" i="1" dirty="0" smtClean="0">
                <a:solidFill>
                  <a:srgbClr val="FFFF00"/>
                </a:solidFill>
              </a:rPr>
              <a:t>And out of the ground the Lord God formed every beast of the field, and every fowl of the air; and brought them unto Adam to see what he would call them: and whatsoever Adam called every living creature, that was the name thereof. And Adam gave names to all cattle, and to the fowl of the air, and to every beast of the field; but for Adam there was not found a help meet for him" (Gen. </a:t>
            </a:r>
            <a:r>
              <a:rPr lang="en-US" i="1" dirty="0" smtClean="0">
                <a:solidFill>
                  <a:srgbClr val="FFFF00"/>
                </a:solidFill>
              </a:rPr>
              <a:t>2:19-20)</a:t>
            </a:r>
            <a:endParaRPr lang="en-US" i="1" dirty="0" smtClean="0">
              <a:solidFill>
                <a:srgbClr val="FFFF00"/>
              </a:solidFill>
            </a:endParaRPr>
          </a:p>
          <a:p>
            <a:pPr algn="ctr"/>
            <a:endParaRPr lang="en-US"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farm4.staticflickr.com/3390/3577884221_6936c6d9c9_o.jpg"/>
          <p:cNvPicPr>
            <a:picLocks noChangeAspect="1" noChangeArrowheads="1"/>
          </p:cNvPicPr>
          <p:nvPr/>
        </p:nvPicPr>
        <p:blipFill>
          <a:blip r:embed="rId2" cstate="print"/>
          <a:srcRect/>
          <a:stretch>
            <a:fillRect/>
          </a:stretch>
        </p:blipFill>
        <p:spPr bwMode="auto">
          <a:xfrm>
            <a:off x="-16327" y="1"/>
            <a:ext cx="9160327"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4# Man </a:t>
            </a:r>
            <a:r>
              <a:rPr lang="en-US" dirty="0" smtClean="0"/>
              <a:t>was to love and protect his </a:t>
            </a:r>
            <a:r>
              <a:rPr lang="en-US" dirty="0" smtClean="0"/>
              <a:t>wife and his wife was to love and submit to her husband</a:t>
            </a:r>
            <a:endParaRPr lang="en-US" dirty="0"/>
          </a:p>
        </p:txBody>
      </p:sp>
      <p:sp>
        <p:nvSpPr>
          <p:cNvPr id="3" name="Content Placeholder 2"/>
          <p:cNvSpPr>
            <a:spLocks noGrp="1"/>
          </p:cNvSpPr>
          <p:nvPr>
            <p:ph idx="1"/>
          </p:nvPr>
        </p:nvSpPr>
        <p:spPr>
          <a:xfrm>
            <a:off x="228600" y="2743200"/>
            <a:ext cx="8458200" cy="3733800"/>
          </a:xfrm>
        </p:spPr>
        <p:txBody>
          <a:bodyPr>
            <a:normAutofit/>
          </a:bodyPr>
          <a:lstStyle/>
          <a:p>
            <a:pPr>
              <a:buNone/>
            </a:pPr>
            <a:r>
              <a:rPr lang="en-US" sz="3600" i="1" dirty="0" smtClean="0">
                <a:solidFill>
                  <a:srgbClr val="FFFF00"/>
                </a:solidFill>
              </a:rPr>
              <a:t> "</a:t>
            </a:r>
            <a:r>
              <a:rPr lang="en-US" sz="3600" i="1" dirty="0" smtClean="0">
                <a:solidFill>
                  <a:srgbClr val="FFFF00"/>
                </a:solidFill>
              </a:rPr>
              <a:t>Therefore shall a man leave his father and his mother, and shall cleave unto his wife: and they shall be one flesh" (Gen. 2:24</a:t>
            </a:r>
            <a:r>
              <a:rPr lang="en-US" sz="3600" i="1" dirty="0" smtClean="0">
                <a:solidFill>
                  <a:srgbClr val="FFFF00"/>
                </a:solidFill>
              </a:rPr>
              <a:t>)</a:t>
            </a:r>
          </a:p>
          <a:p>
            <a:pPr>
              <a:buNone/>
            </a:pPr>
            <a:endParaRPr lang="en-US" sz="3600" i="1" dirty="0" smtClean="0">
              <a:solidFill>
                <a:srgbClr val="FFFF00"/>
              </a:solidFill>
            </a:endParaRPr>
          </a:p>
          <a:p>
            <a:pPr>
              <a:buNone/>
            </a:pPr>
            <a:r>
              <a:rPr lang="en-US" sz="3600" i="1" dirty="0" smtClean="0">
                <a:solidFill>
                  <a:srgbClr val="FFFF00"/>
                </a:solidFill>
              </a:rPr>
              <a:t>“…thy </a:t>
            </a:r>
            <a:r>
              <a:rPr lang="en-US" sz="3600" i="1" dirty="0" smtClean="0">
                <a:solidFill>
                  <a:srgbClr val="FFFF00"/>
                </a:solidFill>
              </a:rPr>
              <a:t>desire shall be to thy husband, and he shall rule over </a:t>
            </a:r>
            <a:r>
              <a:rPr lang="en-US" sz="3600" i="1" dirty="0" smtClean="0">
                <a:solidFill>
                  <a:srgbClr val="FFFF00"/>
                </a:solidFill>
              </a:rPr>
              <a:t>thee.”</a:t>
            </a:r>
            <a:r>
              <a:rPr lang="en-US" sz="3600" i="1" dirty="0" smtClean="0">
                <a:solidFill>
                  <a:srgbClr val="FFFF00"/>
                </a:solidFill>
              </a:rPr>
              <a:t> </a:t>
            </a:r>
            <a:r>
              <a:rPr lang="en-US" sz="3600" i="1" dirty="0" smtClean="0">
                <a:solidFill>
                  <a:srgbClr val="FFFF00"/>
                </a:solidFill>
              </a:rPr>
              <a:t>(Gen</a:t>
            </a:r>
            <a:r>
              <a:rPr lang="en-US" sz="3600" i="1" dirty="0" smtClean="0">
                <a:solidFill>
                  <a:srgbClr val="FFFF00"/>
                </a:solidFill>
              </a:rPr>
              <a:t>. </a:t>
            </a:r>
            <a:r>
              <a:rPr lang="en-US" sz="3600" i="1" dirty="0" smtClean="0">
                <a:solidFill>
                  <a:srgbClr val="FFFF00"/>
                </a:solidFill>
              </a:rPr>
              <a:t>3:16)</a:t>
            </a:r>
            <a:endParaRPr lang="en-US" sz="3600" i="1" dirty="0" smtClean="0">
              <a:solidFill>
                <a:srgbClr val="FFFF00"/>
              </a:solidFill>
            </a:endParaRPr>
          </a:p>
          <a:p>
            <a:endParaRPr lang="en-US" sz="3600"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2286000" y="0"/>
            <a:ext cx="4648200" cy="6987898"/>
          </a:xfrm>
          <a:prstGeom prst="rect">
            <a:avLst/>
          </a:prstGeom>
          <a:noFill/>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2400" i="1" dirty="0" smtClean="0"/>
              <a:t>“Wives</a:t>
            </a:r>
            <a:r>
              <a:rPr lang="en-US" sz="2400" i="1" dirty="0" smtClean="0"/>
              <a:t>, submit yourselves unto your own husbands, as unto the Lord. For the husband is the head of the wife, even as Christ is the head of the church: and he is the </a:t>
            </a:r>
            <a:r>
              <a:rPr lang="en-US" sz="2400" i="1" dirty="0" err="1" smtClean="0"/>
              <a:t>saviour</a:t>
            </a:r>
            <a:r>
              <a:rPr lang="en-US" sz="2400" i="1" dirty="0" smtClean="0"/>
              <a:t> of the body. Therefore as the church is subject unto Christ, so let the wives be to their own husbands in every thing. Husbands, love your wives, even as Christ also loved the church, and gave himself for it; That he might sanctify and cleanse it with the washing of water by the word, That he might present it to himself a glorious church, not having spot, or wrinkle, or any such thing; but that it should be holy and without blemish. So ought men to love their wives as their own bodies. He that loveth his wife loveth himself. For no man ever yet hated his own flesh; but </a:t>
            </a:r>
            <a:r>
              <a:rPr lang="en-US" sz="2400" i="1" dirty="0" err="1" smtClean="0"/>
              <a:t>nourisheth</a:t>
            </a:r>
            <a:r>
              <a:rPr lang="en-US" sz="2400" i="1" dirty="0" smtClean="0"/>
              <a:t> and </a:t>
            </a:r>
            <a:r>
              <a:rPr lang="en-US" sz="2400" i="1" dirty="0" err="1" smtClean="0"/>
              <a:t>cherisheth</a:t>
            </a:r>
            <a:r>
              <a:rPr lang="en-US" sz="2400" i="1" dirty="0" smtClean="0"/>
              <a:t> it, even as the Lord the church: For we are members of his body, of his flesh, and of his bones. For this cause shall a man leave his father and mother, and shall be joined unto his wife, and they two shall be one flesh. This is a great mystery: but I speak concerning Christ and the church. Nevertheless let every one of you in particular so love his wife even as himself; and the wife see that she reverence her husband</a:t>
            </a:r>
            <a:r>
              <a:rPr lang="en-US" sz="2400" i="1" dirty="0" smtClean="0"/>
              <a:t>.” </a:t>
            </a:r>
            <a:br>
              <a:rPr lang="en-US" sz="2400" i="1" dirty="0" smtClean="0"/>
            </a:br>
            <a:r>
              <a:rPr lang="en-US" sz="2400" i="1" dirty="0" smtClean="0"/>
              <a:t>(</a:t>
            </a:r>
            <a:r>
              <a:rPr lang="en-US" sz="2400" i="1" dirty="0" smtClean="0"/>
              <a:t>Ephesians 5:22-33) </a:t>
            </a:r>
            <a:endParaRPr lang="en-US" sz="2400" i="1" dirty="0"/>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1.bp.blogspot.com/-BQ608iwRbO4/UW-_yWOrjFI/AAAAAAAACrQ/sgO69WCGkL0/s1600/Holding_Hands_by_Laiyla.jpg"/>
          <p:cNvPicPr>
            <a:picLocks noChangeAspect="1" noChangeArrowheads="1"/>
          </p:cNvPicPr>
          <p:nvPr/>
        </p:nvPicPr>
        <p:blipFill>
          <a:blip r:embed="rId2" cstate="print"/>
          <a:srcRect/>
          <a:stretch>
            <a:fillRect/>
          </a:stretch>
        </p:blipFill>
        <p:spPr bwMode="auto">
          <a:xfrm>
            <a:off x="2133600" y="15393"/>
            <a:ext cx="4838700" cy="684260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Man </a:t>
            </a:r>
            <a:r>
              <a:rPr lang="en-US" dirty="0" smtClean="0"/>
              <a:t>was to reproduce himself and populate the earth with his kind</a:t>
            </a:r>
            <a:endParaRPr lang="en-US" dirty="0"/>
          </a:p>
        </p:txBody>
      </p:sp>
      <p:sp>
        <p:nvSpPr>
          <p:cNvPr id="3" name="Content Placeholder 2"/>
          <p:cNvSpPr>
            <a:spLocks noGrp="1"/>
          </p:cNvSpPr>
          <p:nvPr>
            <p:ph idx="1"/>
          </p:nvPr>
        </p:nvSpPr>
        <p:spPr>
          <a:xfrm>
            <a:off x="152400" y="1981200"/>
            <a:ext cx="8763000" cy="4144963"/>
          </a:xfrm>
        </p:spPr>
        <p:txBody>
          <a:bodyPr>
            <a:normAutofit/>
          </a:bodyPr>
          <a:lstStyle/>
          <a:p>
            <a:pPr algn="ctr">
              <a:buNone/>
            </a:pPr>
            <a:r>
              <a:rPr lang="en-US" sz="3600" i="1" dirty="0" smtClean="0"/>
              <a:t>   </a:t>
            </a:r>
            <a:r>
              <a:rPr lang="en-US" sz="3600" i="1" dirty="0" smtClean="0">
                <a:solidFill>
                  <a:srgbClr val="FFFF00"/>
                </a:solidFill>
              </a:rPr>
              <a:t>"</a:t>
            </a:r>
            <a:r>
              <a:rPr lang="en-US" sz="3600" i="1" dirty="0" smtClean="0">
                <a:solidFill>
                  <a:srgbClr val="FFFF00"/>
                </a:solidFill>
              </a:rPr>
              <a:t>And God blessed them, and God said unto them, Be fruitful, and multiply, and replenish the earth, and subdue it: and have dominion over the fish of the sea, and over the fowl of the air, and over every living thing that </a:t>
            </a:r>
            <a:r>
              <a:rPr lang="en-US" sz="3600" i="1" dirty="0" err="1" smtClean="0">
                <a:solidFill>
                  <a:srgbClr val="FFFF00"/>
                </a:solidFill>
              </a:rPr>
              <a:t>moveth</a:t>
            </a:r>
            <a:r>
              <a:rPr lang="en-US" sz="3600" i="1" dirty="0" smtClean="0">
                <a:solidFill>
                  <a:srgbClr val="FFFF00"/>
                </a:solidFill>
              </a:rPr>
              <a:t> upon the </a:t>
            </a:r>
            <a:r>
              <a:rPr lang="en-US" sz="3600" i="1" dirty="0" smtClean="0">
                <a:solidFill>
                  <a:srgbClr val="FFFF00"/>
                </a:solidFill>
              </a:rPr>
              <a:t>earth“</a:t>
            </a:r>
          </a:p>
          <a:p>
            <a:pPr algn="ctr">
              <a:buNone/>
            </a:pPr>
            <a:r>
              <a:rPr lang="en-US" sz="3600" i="1" dirty="0" smtClean="0">
                <a:solidFill>
                  <a:srgbClr val="FFFF00"/>
                </a:solidFill>
              </a:rPr>
              <a:t> </a:t>
            </a:r>
            <a:r>
              <a:rPr lang="en-US" sz="3600" i="1" dirty="0" smtClean="0">
                <a:solidFill>
                  <a:srgbClr val="FFFF00"/>
                </a:solidFill>
              </a:rPr>
              <a:t>(Gen. </a:t>
            </a:r>
            <a:r>
              <a:rPr lang="en-US" sz="3600" i="1" dirty="0" smtClean="0">
                <a:solidFill>
                  <a:srgbClr val="FFFF00"/>
                </a:solidFill>
              </a:rPr>
              <a:t>1:28)</a:t>
            </a:r>
            <a:endParaRPr lang="en-US" sz="36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554545"/>
          </a:xfrm>
          <a:prstGeom prst="rect">
            <a:avLst/>
          </a:prstGeom>
        </p:spPr>
        <p:txBody>
          <a:bodyPr wrap="square">
            <a:spAutoFit/>
          </a:bodyPr>
          <a:lstStyle/>
          <a:p>
            <a:pPr algn="ctr"/>
            <a:r>
              <a:rPr lang="en-US" sz="4000" i="1" dirty="0" smtClean="0"/>
              <a:t>“As </a:t>
            </a:r>
            <a:r>
              <a:rPr lang="en-US" sz="4000" i="1" dirty="0" smtClean="0"/>
              <a:t>arrows are in the hand of a mighty man; so are children of the youth. Happy is the man that hath his quiver full of </a:t>
            </a:r>
            <a:r>
              <a:rPr lang="en-US" sz="4000" i="1" dirty="0" smtClean="0"/>
              <a:t>them.” (</a:t>
            </a:r>
            <a:r>
              <a:rPr lang="en-US" sz="4000" i="1" dirty="0" smtClean="0"/>
              <a:t>Psalms 127:4-5) </a:t>
            </a:r>
            <a:endParaRPr lang="en-US" sz="4000" i="1" dirty="0"/>
          </a:p>
        </p:txBody>
      </p:sp>
      <p:pic>
        <p:nvPicPr>
          <p:cNvPr id="84994" name="Picture 2" descr="http://skyranch.org/wp-content/uploads/2013/05/cili-budapest-1143351-o.jpg"/>
          <p:cNvPicPr>
            <a:picLocks noChangeAspect="1" noChangeArrowheads="1"/>
          </p:cNvPicPr>
          <p:nvPr/>
        </p:nvPicPr>
        <p:blipFill>
          <a:blip r:embed="rId2" cstate="print"/>
          <a:srcRect/>
          <a:stretch>
            <a:fillRect/>
          </a:stretch>
        </p:blipFill>
        <p:spPr bwMode="auto">
          <a:xfrm>
            <a:off x="5791200" y="2667000"/>
            <a:ext cx="3030587" cy="4038600"/>
          </a:xfrm>
          <a:prstGeom prst="rect">
            <a:avLst/>
          </a:prstGeom>
          <a:noFill/>
        </p:spPr>
      </p:pic>
      <p:pic>
        <p:nvPicPr>
          <p:cNvPr id="84996" name="Picture 4" descr="http://3.bp.blogspot.com/-ZX3pNtzjEPg/TtMoZxzExnI/AAAAAAAAEV8/DGeNGvdXj0Q/s400/Immortals-Theseus-Henry+Cavill-lets+loose+magic+missile.jpg"/>
          <p:cNvPicPr>
            <a:picLocks noChangeAspect="1" noChangeArrowheads="1"/>
          </p:cNvPicPr>
          <p:nvPr/>
        </p:nvPicPr>
        <p:blipFill>
          <a:blip r:embed="rId3" cstate="print"/>
          <a:srcRect/>
          <a:stretch>
            <a:fillRect/>
          </a:stretch>
        </p:blipFill>
        <p:spPr bwMode="auto">
          <a:xfrm>
            <a:off x="304800" y="3276600"/>
            <a:ext cx="4997302" cy="268605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500" fill="hold"/>
                                        <p:tgtEl>
                                          <p:spTgt spid="84994"/>
                                        </p:tgtEl>
                                        <p:attrNameLst>
                                          <p:attrName>ppt_w</p:attrName>
                                        </p:attrNameLst>
                                      </p:cBhvr>
                                      <p:tavLst>
                                        <p:tav tm="0">
                                          <p:val>
                                            <p:fltVal val="0"/>
                                          </p:val>
                                        </p:tav>
                                        <p:tav tm="100000">
                                          <p:val>
                                            <p:strVal val="#ppt_w"/>
                                          </p:val>
                                        </p:tav>
                                      </p:tavLst>
                                    </p:anim>
                                    <p:anim calcmode="lin" valueType="num">
                                      <p:cBhvr>
                                        <p:cTn id="8" dur="500" fill="hold"/>
                                        <p:tgtEl>
                                          <p:spTgt spid="84994"/>
                                        </p:tgtEl>
                                        <p:attrNameLst>
                                          <p:attrName>ppt_h</p:attrName>
                                        </p:attrNameLst>
                                      </p:cBhvr>
                                      <p:tavLst>
                                        <p:tav tm="0">
                                          <p:val>
                                            <p:fltVal val="0"/>
                                          </p:val>
                                        </p:tav>
                                        <p:tav tm="100000">
                                          <p:val>
                                            <p:strVal val="#ppt_h"/>
                                          </p:val>
                                        </p:tav>
                                      </p:tavLst>
                                    </p:anim>
                                    <p:animEffect transition="in" filter="fade">
                                      <p:cBhvr>
                                        <p:cTn id="9"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9144000" cy="5016758"/>
          </a:xfrm>
          <a:prstGeom prst="rect">
            <a:avLst/>
          </a:prstGeom>
        </p:spPr>
        <p:txBody>
          <a:bodyPr wrap="square">
            <a:spAutoFit/>
          </a:bodyPr>
          <a:lstStyle/>
          <a:p>
            <a:pPr algn="ctr"/>
            <a:r>
              <a:rPr lang="en-US" sz="4000" i="1" dirty="0" smtClean="0"/>
              <a:t>John 1:1-4 </a:t>
            </a:r>
          </a:p>
          <a:p>
            <a:pPr algn="ctr"/>
            <a:r>
              <a:rPr lang="en-US" sz="4000" i="1" dirty="0" smtClean="0"/>
              <a:t>“In the beginning was the Word, and the Word was with God, and the Word was God. The same was in the beginning with God. All things were made by him; and without him was not any thing made that was made. In him was life; and the life was the light of men.”</a:t>
            </a:r>
            <a:endParaRPr lang="en-US" sz="4000" i="1" dirty="0"/>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pPr lvl="0"/>
            <a:r>
              <a:rPr lang="en-US" dirty="0" smtClean="0"/>
              <a:t>6# Man </a:t>
            </a:r>
            <a:r>
              <a:rPr lang="en-US" dirty="0" smtClean="0"/>
              <a:t>was to enjoy all the fruits of the various trees (except one). </a:t>
            </a:r>
            <a:br>
              <a:rPr lang="en-US" dirty="0" smtClean="0"/>
            </a:br>
            <a:endParaRPr lang="en-US" dirty="0"/>
          </a:p>
        </p:txBody>
      </p:sp>
      <p:sp>
        <p:nvSpPr>
          <p:cNvPr id="3" name="Content Placeholder 2"/>
          <p:cNvSpPr>
            <a:spLocks noGrp="1"/>
          </p:cNvSpPr>
          <p:nvPr>
            <p:ph idx="1"/>
          </p:nvPr>
        </p:nvSpPr>
        <p:spPr>
          <a:xfrm>
            <a:off x="4648200" y="2057400"/>
            <a:ext cx="4191000" cy="4800600"/>
          </a:xfrm>
        </p:spPr>
        <p:txBody>
          <a:bodyPr>
            <a:normAutofit/>
          </a:bodyPr>
          <a:lstStyle/>
          <a:p>
            <a:pPr algn="ctr">
              <a:buNone/>
            </a:pPr>
            <a:r>
              <a:rPr lang="en-US" sz="3600" i="1" dirty="0" smtClean="0">
                <a:solidFill>
                  <a:srgbClr val="FFFF00"/>
                </a:solidFill>
              </a:rPr>
              <a:t>   "</a:t>
            </a:r>
            <a:r>
              <a:rPr lang="en-US" sz="3600" i="1" dirty="0" smtClean="0">
                <a:solidFill>
                  <a:srgbClr val="FFFF00"/>
                </a:solidFill>
              </a:rPr>
              <a:t>And the Lord God commanded the man, saying, </a:t>
            </a:r>
            <a:r>
              <a:rPr lang="en-US" sz="3600" i="1" dirty="0" smtClean="0">
                <a:solidFill>
                  <a:srgbClr val="FFFF00"/>
                </a:solidFill>
              </a:rPr>
              <a:t>of </a:t>
            </a:r>
            <a:r>
              <a:rPr lang="en-US" sz="3600" i="1" u="sng" dirty="0" smtClean="0">
                <a:solidFill>
                  <a:srgbClr val="FFFF00"/>
                </a:solidFill>
              </a:rPr>
              <a:t>every tree</a:t>
            </a:r>
            <a:r>
              <a:rPr lang="en-US" sz="3600" i="1" dirty="0" smtClean="0">
                <a:solidFill>
                  <a:srgbClr val="FFFF00"/>
                </a:solidFill>
              </a:rPr>
              <a:t> of the garden thou mayest </a:t>
            </a:r>
            <a:r>
              <a:rPr lang="en-US" sz="3600" i="1" u="sng" dirty="0" smtClean="0">
                <a:solidFill>
                  <a:srgbClr val="FFFF00"/>
                </a:solidFill>
              </a:rPr>
              <a:t>freely </a:t>
            </a:r>
            <a:r>
              <a:rPr lang="en-US" sz="3600" i="1" u="sng" dirty="0" smtClean="0">
                <a:solidFill>
                  <a:srgbClr val="FFFF00"/>
                </a:solidFill>
              </a:rPr>
              <a:t>eat</a:t>
            </a:r>
            <a:r>
              <a:rPr lang="en-US" sz="3600" i="1" dirty="0" smtClean="0">
                <a:solidFill>
                  <a:srgbClr val="FFFF00"/>
                </a:solidFill>
              </a:rPr>
              <a:t>." </a:t>
            </a:r>
          </a:p>
          <a:p>
            <a:pPr algn="ctr">
              <a:buNone/>
            </a:pPr>
            <a:r>
              <a:rPr lang="en-US" sz="3600" i="1" dirty="0" smtClean="0">
                <a:solidFill>
                  <a:srgbClr val="FFFF00"/>
                </a:solidFill>
              </a:rPr>
              <a:t>(</a:t>
            </a:r>
            <a:r>
              <a:rPr lang="en-US" sz="3600" i="1" dirty="0" smtClean="0">
                <a:solidFill>
                  <a:srgbClr val="FFFF00"/>
                </a:solidFill>
              </a:rPr>
              <a:t>Gen. 2:16</a:t>
            </a:r>
            <a:r>
              <a:rPr lang="en-US" sz="3600" i="1" dirty="0" smtClean="0">
                <a:solidFill>
                  <a:srgbClr val="FFFF00"/>
                </a:solidFill>
              </a:rPr>
              <a:t>)</a:t>
            </a:r>
            <a:endParaRPr lang="en-US" sz="3600" i="1" dirty="0" smtClean="0">
              <a:solidFill>
                <a:srgbClr val="FFFF00"/>
              </a:solidFill>
            </a:endParaRPr>
          </a:p>
          <a:p>
            <a:pPr algn="ctr"/>
            <a:endParaRPr lang="en-US" sz="3600" i="1" dirty="0">
              <a:solidFill>
                <a:srgbClr val="FFFF00"/>
              </a:solidFill>
            </a:endParaRPr>
          </a:p>
        </p:txBody>
      </p:sp>
      <p:pic>
        <p:nvPicPr>
          <p:cNvPr id="88066" name="Picture 2" descr="http://www.tentalents.net/tt%20website%20graphics/gifts/cover%20print-710x450.jpg"/>
          <p:cNvPicPr>
            <a:picLocks noChangeAspect="1" noChangeArrowheads="1"/>
          </p:cNvPicPr>
          <p:nvPr/>
        </p:nvPicPr>
        <p:blipFill>
          <a:blip r:embed="rId2" cstate="print"/>
          <a:srcRect t="5778" r="20000"/>
          <a:stretch>
            <a:fillRect/>
          </a:stretch>
        </p:blipFill>
        <p:spPr bwMode="auto">
          <a:xfrm rot="21222258">
            <a:off x="29610" y="2386011"/>
            <a:ext cx="4800600" cy="358354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7# Man </a:t>
            </a:r>
            <a:r>
              <a:rPr lang="en-US" dirty="0" smtClean="0"/>
              <a:t>was forbidden to partake of the fruit of the tree of the knowledge of good and </a:t>
            </a:r>
            <a:r>
              <a:rPr lang="en-US" dirty="0" smtClean="0"/>
              <a:t>evil.</a:t>
            </a:r>
            <a:endParaRPr lang="en-US" dirty="0"/>
          </a:p>
        </p:txBody>
      </p:sp>
      <p:sp>
        <p:nvSpPr>
          <p:cNvPr id="3" name="Content Placeholder 2"/>
          <p:cNvSpPr>
            <a:spLocks noGrp="1"/>
          </p:cNvSpPr>
          <p:nvPr>
            <p:ph idx="1"/>
          </p:nvPr>
        </p:nvSpPr>
        <p:spPr>
          <a:xfrm>
            <a:off x="152400" y="2819400"/>
            <a:ext cx="4800600" cy="4038600"/>
          </a:xfrm>
        </p:spPr>
        <p:txBody>
          <a:bodyPr>
            <a:normAutofit/>
          </a:bodyPr>
          <a:lstStyle/>
          <a:p>
            <a:pPr algn="ctr">
              <a:buNone/>
            </a:pPr>
            <a:r>
              <a:rPr lang="en-US" sz="3600" i="1" dirty="0" smtClean="0">
                <a:solidFill>
                  <a:srgbClr val="FFFF00"/>
                </a:solidFill>
              </a:rPr>
              <a:t>"But of the tree of the knowledge of good and evil, thou shalt not eat of it: for in the day that thou </a:t>
            </a:r>
            <a:r>
              <a:rPr lang="en-US" sz="3600" i="1" dirty="0" err="1" smtClean="0">
                <a:solidFill>
                  <a:srgbClr val="FFFF00"/>
                </a:solidFill>
              </a:rPr>
              <a:t>eatest</a:t>
            </a:r>
            <a:r>
              <a:rPr lang="en-US" sz="3600" i="1" dirty="0" smtClean="0">
                <a:solidFill>
                  <a:srgbClr val="FFFF00"/>
                </a:solidFill>
              </a:rPr>
              <a:t> thereof thou shalt surely </a:t>
            </a:r>
            <a:r>
              <a:rPr lang="en-US" sz="3600" i="1" dirty="0" smtClean="0">
                <a:solidFill>
                  <a:srgbClr val="FFFF00"/>
                </a:solidFill>
              </a:rPr>
              <a:t>die." </a:t>
            </a:r>
            <a:r>
              <a:rPr lang="en-US" sz="3600" i="1" dirty="0" smtClean="0">
                <a:solidFill>
                  <a:srgbClr val="FFFF00"/>
                </a:solidFill>
              </a:rPr>
              <a:t>(Gen. 2:17</a:t>
            </a:r>
            <a:r>
              <a:rPr lang="en-US" sz="3600" i="1" dirty="0" smtClean="0">
                <a:solidFill>
                  <a:srgbClr val="FFFF00"/>
                </a:solidFill>
              </a:rPr>
              <a:t>)</a:t>
            </a:r>
            <a:endParaRPr lang="en-US" sz="3600" i="1" dirty="0" smtClean="0">
              <a:solidFill>
                <a:srgbClr val="FFFF00"/>
              </a:solidFill>
            </a:endParaRPr>
          </a:p>
          <a:p>
            <a:pPr algn="ctr"/>
            <a:endParaRPr lang="en-US" sz="3600" dirty="0">
              <a:solidFill>
                <a:srgbClr val="FFFF00"/>
              </a:solidFill>
            </a:endParaRPr>
          </a:p>
        </p:txBody>
      </p:sp>
      <p:pic>
        <p:nvPicPr>
          <p:cNvPr id="83970" name="Picture 2" descr="http://jesusfootprints.files.wordpress.com/2013/07/rh-evetemptation.jpg"/>
          <p:cNvPicPr>
            <a:picLocks noChangeAspect="1" noChangeArrowheads="1"/>
          </p:cNvPicPr>
          <p:nvPr/>
        </p:nvPicPr>
        <p:blipFill>
          <a:blip r:embed="rId2" cstate="print"/>
          <a:srcRect/>
          <a:stretch>
            <a:fillRect/>
          </a:stretch>
        </p:blipFill>
        <p:spPr bwMode="auto">
          <a:xfrm>
            <a:off x="5334000" y="2362200"/>
            <a:ext cx="3521513" cy="4495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versifylife.com/wp-content/uploads/2012/06/1-Corinthians-10-31-web.jpg"/>
          <p:cNvPicPr>
            <a:picLocks noChangeAspect="1" noChangeArrowheads="1"/>
          </p:cNvPicPr>
          <p:nvPr/>
        </p:nvPicPr>
        <p:blipFill>
          <a:blip r:embed="rId2" cstate="print"/>
          <a:srcRect/>
          <a:stretch>
            <a:fillRect/>
          </a:stretch>
        </p:blipFill>
        <p:spPr bwMode="auto">
          <a:xfrm>
            <a:off x="-457200" y="-152400"/>
            <a:ext cx="9956314" cy="7354946"/>
          </a:xfrm>
          <a:prstGeom prst="rect">
            <a:avLst/>
          </a:prstGeom>
          <a:noFill/>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thechoicedrivenlife.com/wp-content/uploads/2012/11/Pleasing-God-is-Our-Highest-Priority.jpg"/>
          <p:cNvPicPr>
            <a:picLocks noChangeAspect="1" noChangeArrowheads="1"/>
          </p:cNvPicPr>
          <p:nvPr/>
        </p:nvPicPr>
        <p:blipFill>
          <a:blip r:embed="rId2" cstate="print"/>
          <a:srcRect/>
          <a:stretch>
            <a:fillRect/>
          </a:stretch>
        </p:blipFill>
        <p:spPr bwMode="auto">
          <a:xfrm>
            <a:off x="0" y="1295400"/>
            <a:ext cx="9144000" cy="4311019"/>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2431</TotalTime>
  <Words>3152</Words>
  <Application>Microsoft Office PowerPoint</Application>
  <PresentationFormat>On-screen Show (4:3)</PresentationFormat>
  <Paragraphs>120</Paragraphs>
  <Slides>93</Slides>
  <Notes>3</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The Doctrine of Man (Part 3)</vt:lpstr>
      <vt:lpstr>Slide 2</vt:lpstr>
      <vt:lpstr>Slide 3</vt:lpstr>
      <vt:lpstr>Slide 4</vt:lpstr>
      <vt:lpstr>Slide 5</vt:lpstr>
      <vt:lpstr>Slide 6</vt:lpstr>
      <vt:lpstr>Rom. 1:21-24  “Because that, when they knew God, they glorified him not as God, neither were thankful; but became vain in their imaginations, and their foolish heart was darkened. Professing themselves to be wise, they became fools, And changed the glory of the uncorruptible God into an image made like to corruptible man, and to birds, and fourfooted beasts, and creeping things. Wherefore God also gave them up to uncleanness through the lusts of their own hearts, to dishonour their own bodies between themselves.”</vt:lpstr>
      <vt:lpstr>Slide 8</vt:lpstr>
      <vt:lpstr>Slide 9</vt:lpstr>
      <vt:lpstr>Slide 10</vt:lpstr>
      <vt:lpstr>“Thy Word is Truth…”</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If man does not bear the physical likeness and image of God, what likeness and image does he bear?</vt:lpstr>
      <vt:lpstr>Slide 26</vt:lpstr>
      <vt:lpstr>Slide 27</vt:lpstr>
      <vt:lpstr>Slide 28</vt:lpstr>
      <vt:lpstr>Slide 29</vt:lpstr>
      <vt:lpstr>Slide 30</vt:lpstr>
      <vt:lpstr>Slide 31</vt:lpstr>
      <vt:lpstr>Slide 32</vt:lpstr>
      <vt:lpstr>Is man a trichotomous (three-part) being? That is, does he consist of body, soul and spirit? </vt:lpstr>
      <vt:lpstr>Three persons of the Godhead</vt:lpstr>
      <vt:lpstr>Slide 35</vt:lpstr>
      <vt:lpstr>The three elements of personality are </vt:lpstr>
      <vt:lpstr>Slide 37</vt:lpstr>
      <vt:lpstr>Slide 38</vt:lpstr>
      <vt:lpstr>Slide 39</vt:lpstr>
      <vt:lpstr>Slide 40</vt:lpstr>
      <vt:lpstr>Man’s Original Duties  and Responsibilities </vt:lpstr>
      <vt:lpstr>Why did God create man?  </vt:lpstr>
      <vt:lpstr>Before giving the various reasons, it should be stated that God did not make man because he was lonely!</vt:lpstr>
      <vt:lpstr>Long before He created angels or man, the Father was having blessed fellowship with his beloved Son.  </vt:lpstr>
      <vt:lpstr>"And now, O Father, glorify thou me with thine own self with the glory which I had with thee before the world was. Father, I will that they also, whom thou hast given me, be with me where I am; that they may behold my glory, which thou hast given me: for thou lovedst me before the foundation of the world" (John 17:5, 24). </vt:lpstr>
      <vt:lpstr>Slide 46</vt:lpstr>
      <vt:lpstr>"The Lord possessed me in the beginning of his way, before his works of old. I was set up from everlasting, from the beginning, or ever the earth was. When there were no depths, I was brought forth; when there were no fountains abounding with water. Before the mountains were settled, before the hills was I brought forth: while as yet he had not made the earth, nor the fields, nor the highest part of the dust of the world. When he prepared the heavens,</vt:lpstr>
      <vt:lpstr>I was there: when he set a compass upon the face of the depth: when he established the clouds above: when he strengthened the fountains of the deep: when he gave to the sea his decree, that the waters should not pass his commandment: when he appointed the foundations of the earth: Then I was by him, as one brought up with him: and I was daily his delight, rejoicing always before him"   </vt:lpstr>
      <vt:lpstr>Slide 49</vt:lpstr>
      <vt:lpstr>“Thou art worthy, O Lord, to receive glory and honour and power: for thou hast created all things, and for thy pleasure they are and were created.”  (Rev. 4:11)</vt:lpstr>
      <vt:lpstr>Man was created to bring God Pleasure</vt:lpstr>
      <vt:lpstr>“Furthermore then we beseech you, brethren, and exhort you by the Lord Jesus, that as ye have received of us how ye ought to walk and to please God, so ye would abound more and more.” (I Thess. 4:1)</vt:lpstr>
      <vt:lpstr>“So then they that are in the flesh cannot please God.”  (Romans 8:8) </vt:lpstr>
      <vt:lpstr>Slide 54</vt:lpstr>
      <vt:lpstr>Slide 55</vt:lpstr>
      <vt:lpstr>Slide 56</vt:lpstr>
      <vt:lpstr>How do we bring pleasure to God?</vt:lpstr>
      <vt:lpstr>Slide 58</vt:lpstr>
      <vt:lpstr>Slide 59</vt:lpstr>
      <vt:lpstr>Who are you seeking to please?</vt:lpstr>
      <vt:lpstr> “And he that sent me is with me: the Father hath not left me alone; for I do always those things that please him.”  (John 8:29)</vt:lpstr>
      <vt:lpstr>“For even hereunto were ye called: because Christ also suffered for us, leaving us an example, that ye should follow his steps.”  (I Peter 2:21) </vt:lpstr>
      <vt:lpstr>Slide 63</vt:lpstr>
      <vt:lpstr>The only way to bring pleasure to God is by fulfilling our God given duties and responsibilities.</vt:lpstr>
      <vt:lpstr>Slide 65</vt:lpstr>
      <vt:lpstr>“But which of you, having a servant plowing or feeding cattle, will say unto him by and by, when he is come from the field, Go and sit down to meat? And will not rather say unto him, Make ready wherewith I may sup, and gird thyself, and serve me, till I have eaten and drunken; and afterward thou shalt eat and drink?  Doth he thank that servant because he did the things that were commanded him? I trow not. So likewise ye, when ye shall have done all those things which are commanded you, say, We are unprofitable servants: we have done that which was our duty to do.” (Luke 17:7-10) </vt:lpstr>
      <vt:lpstr> “For unto whomsoever much is given, of him shall be much required.” (Luke12:48)</vt:lpstr>
      <vt:lpstr>“And he called him, and said unto him, How is it that I hear this of thee? give an account of thy stewardship.”  (Luke 16:2)</vt:lpstr>
      <vt:lpstr>Upon His creation of Man God gave Him the following duties  and responsibilities:</vt:lpstr>
      <vt:lpstr>1# Man was to assume the             headship over all nature</vt:lpstr>
      <vt:lpstr>The New Testament makes it clear that man was made to eventually assume headship over the entire universe.  (Heb. 2:5-8) </vt:lpstr>
      <vt:lpstr>“For unto the angels hath he not put in subjection the world to come, whereof we speak. But one in a certain place testified, saying, What is man, that thou art mindful of him? or the son of man, that thou visitest him? Thou madest him a little lower than the angels; thou crownedst him with glory and honour, and didst set him over the works of thy hands: Thou hast put all things in subjection under his feet. For in that he put all in subjection under him, he left nothing that is not put under him. But now we see not yet all things put under him.”</vt:lpstr>
      <vt:lpstr>“Do ye not know that the saints shall judge the world? and if the world shall be judged by you, are ye unworthy to judge the smallest matters? Know ye not that we shall judge angels? How much more things that pertain to this life? ”  (I Cor. 6:2-3) </vt:lpstr>
      <vt:lpstr>Slide 74</vt:lpstr>
      <vt:lpstr>Slide 75</vt:lpstr>
      <vt:lpstr>“…and I saw the souls of them that were beheaded for the witness of Jesus, and for the word of God, and which had not worshipped the beast, neither his image, neither had received his mark upon their foreheads, or in their hands; and they lived and reigned with Christ a thousand years….”  </vt:lpstr>
      <vt:lpstr> “Blessed and holy is he that hath part in the first resurrection: on such the second death hath no power, but they shall be priests of God and of Christ, and shall reign with him a thousand years.” (Rev. 20:6)</vt:lpstr>
      <vt:lpstr>Slide 78</vt:lpstr>
      <vt:lpstr>2# Man was to make his headquarters in Eden and especially to care for this beautiful garden paradise.  </vt:lpstr>
      <vt:lpstr>Slide 80</vt:lpstr>
      <vt:lpstr>Slide 81</vt:lpstr>
      <vt:lpstr>3# Man was to provide names for every living creature.  </vt:lpstr>
      <vt:lpstr>Slide 83</vt:lpstr>
      <vt:lpstr>4# Man was to love and protect his wife and his wife was to love and submit to her husband</vt:lpstr>
      <vt:lpstr>Slide 85</vt:lpstr>
      <vt:lpstr>“Wives, submit yourselves unto your own husbands, as unto the Lord. For the husband is the head of the wife, even as Christ is the head of the church: and he is the saviour of the body. Therefore as the church is subject unto Christ, so let the wives be to their own husbands in every thing. Husbands, love your wives, even as Christ also loved the church, and gave himself for it; That he might sanctify and cleanse it with the washing of water by the word, That he might present it to himself a glorious church, not having spot, or wrinkle, or any such thing; but that it should be holy and without blemish. So ought men to love their wives as their own bodies. He that loveth his wife loveth himself. For no man ever yet hated his own flesh; but nourisheth and cherisheth it, even as the Lord the church: For we are members of his body, of his flesh, and of his bones. For this cause shall a man leave his father and mother, and shall be joined unto his wife, and they two shall be one flesh. This is a great mystery: but I speak concerning Christ and the church. Nevertheless let every one of you in particular so love his wife even as himself; and the wife see that she reverence her husband.”  (Ephesians 5:22-33) </vt:lpstr>
      <vt:lpstr>Slide 87</vt:lpstr>
      <vt:lpstr>5# Man was to reproduce himself and populate the earth with his kind</vt:lpstr>
      <vt:lpstr>Slide 89</vt:lpstr>
      <vt:lpstr>6# Man was to enjoy all the fruits of the various trees (except one).  </vt:lpstr>
      <vt:lpstr>7# Man was forbidden to partake of the fruit of the tree of the knowledge of good and evil.</vt:lpstr>
      <vt:lpstr>Slide 92</vt:lpstr>
      <vt:lpstr>Slide 93</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Man (Part 2)</dc:title>
  <dc:creator>Pastor Daniel White</dc:creator>
  <cp:lastModifiedBy>Pastor Daniel White</cp:lastModifiedBy>
  <cp:revision>176</cp:revision>
  <dcterms:created xsi:type="dcterms:W3CDTF">2013-11-19T06:17:27Z</dcterms:created>
  <dcterms:modified xsi:type="dcterms:W3CDTF">2013-11-20T22:53:59Z</dcterms:modified>
</cp:coreProperties>
</file>