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174EE-8BF0-49FC-BF5A-5B589173CC45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3CD2B-6CD5-48B5-BCD9-A494A2E3B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D044-D860-4B93-A4CF-95F5A94CE3BF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B334-8136-4433-843E-F64D6CB50150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1C660-6BD3-41B7-8964-749EC4A8D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B334-8136-4433-843E-F64D6CB50150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1C660-6BD3-41B7-8964-749EC4A8D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B334-8136-4433-843E-F64D6CB50150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1C660-6BD3-41B7-8964-749EC4A8D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B334-8136-4433-843E-F64D6CB50150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1C660-6BD3-41B7-8964-749EC4A8D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B334-8136-4433-843E-F64D6CB50150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1C660-6BD3-41B7-8964-749EC4A8D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B334-8136-4433-843E-F64D6CB50150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1C660-6BD3-41B7-8964-749EC4A8D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B334-8136-4433-843E-F64D6CB50150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1C660-6BD3-41B7-8964-749EC4A8D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B334-8136-4433-843E-F64D6CB50150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1C660-6BD3-41B7-8964-749EC4A8D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B334-8136-4433-843E-F64D6CB50150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1C660-6BD3-41B7-8964-749EC4A8D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B334-8136-4433-843E-F64D6CB50150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1C660-6BD3-41B7-8964-749EC4A8D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B334-8136-4433-843E-F64D6CB50150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1C660-6BD3-41B7-8964-749EC4A8D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5B334-8136-4433-843E-F64D6CB50150}" type="datetimeFigureOut">
              <a:rPr lang="en-US" smtClean="0"/>
              <a:pPr/>
              <a:t>8/4/2010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1C660-6BD3-41B7-8964-749EC4A8D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19199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Needs of a Wife</a:t>
            </a:r>
            <a:br>
              <a:rPr lang="en-US" sz="5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5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(Part 2)</a:t>
            </a:r>
            <a:endParaRPr lang="en-US" sz="5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828800"/>
            <a:ext cx="36957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Steps in Selecting a Secretary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Let your wife meet, interview and approve of the secretary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Give your wife direct access to you with out going through your secretary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Never ask your secretary to meet personal needs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Make sure you praise your wife to your secretary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Never discuss problems with your secretary</a:t>
            </a:r>
          </a:p>
          <a:p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Make sure she is ugly!!!</a:t>
            </a:r>
            <a:endParaRPr lang="en-US" sz="3600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915400" cy="692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2400"/>
            <a:ext cx="9245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Wife Needs to See and Hear that  Her Husband Cherishes Her and 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Delights in Her as a Person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(Eph. 5:29)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9144000" cy="4038600"/>
          </a:xfrm>
        </p:spPr>
        <p:txBody>
          <a:bodyPr>
            <a:normAutofit/>
          </a:bodyPr>
          <a:lstStyle/>
          <a:p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Most men do not know what it means to “cherish” their wife or how to do it.</a:t>
            </a:r>
          </a:p>
          <a:p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“Cherish” means that the wife is the most important person in her husbands life. </a:t>
            </a:r>
          </a:p>
          <a:p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She is more important to her husband then his job, family, friends, hobbies and personal interest.</a:t>
            </a:r>
            <a:endParaRPr lang="en-US" sz="3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524000"/>
            <a:ext cx="10767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r="2554" b="4000"/>
          <a:stretch>
            <a:fillRect/>
          </a:stretch>
        </p:blipFill>
        <p:spPr bwMode="auto">
          <a:xfrm>
            <a:off x="1981200" y="2590800"/>
            <a:ext cx="5187576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6294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Ask your wife to wright down ways that you can show her that you “cherish” her –</a:t>
            </a:r>
          </a:p>
          <a:p>
            <a:pPr>
              <a:buFont typeface="Wingdings"/>
              <a:buChar char="Ø"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Words of affirmation</a:t>
            </a:r>
          </a:p>
          <a:p>
            <a:pPr>
              <a:buFont typeface="Wingdings"/>
              <a:buChar char="Ø"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Quality time</a:t>
            </a:r>
          </a:p>
          <a:p>
            <a:pPr>
              <a:buFont typeface="Wingdings"/>
              <a:buChar char="Ø"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Gifts</a:t>
            </a:r>
          </a:p>
          <a:p>
            <a:pPr>
              <a:buFont typeface="Wingdings"/>
              <a:buChar char="Ø"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Acts of service</a:t>
            </a:r>
          </a:p>
          <a:p>
            <a:pPr>
              <a:buFont typeface="Wingdings"/>
              <a:buChar char="Ø"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Physical touch</a:t>
            </a:r>
          </a:p>
          <a:p>
            <a:pPr>
              <a:buFont typeface="Arial" charset="0"/>
              <a:buChar char="•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Protect her and guard her in her areas of weakness and limitations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Pet. 3:7</a:t>
            </a:r>
          </a:p>
          <a:p>
            <a:pPr>
              <a:buFont typeface="Arial" charset="0"/>
              <a:buChar char="•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Set aside time for intimate conversation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Gen. 2:18-25</a:t>
            </a:r>
          </a:p>
          <a:p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371600"/>
            <a:ext cx="1360628" cy="287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Wife Needs a Husband Who           Will Try to Understand Her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(I Peter 3:7a)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915400" cy="48768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Communication is the key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Set aside times for conversation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Let her talk and express her fears, frustrations, insecurities, concerns, etc.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Let her tell you about the events of her day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Discuss spiritual issues 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Share your present spiritual condition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Ask her how you can meet her needs</a:t>
            </a:r>
          </a:p>
          <a:p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143000"/>
            <a:ext cx="17526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Wife Needs to Know that She is Respected by Her Husband</a:t>
            </a:r>
            <a:b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(I Peter 3:7b)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91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Give her your undivided attention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Practice good manners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Lift heavy items for her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Open doors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Help her off with her coat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Personal cleanliness, neatness, and grooming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Refrain from criticism 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Don’t embarrass her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Listening to her counsel</a:t>
            </a:r>
          </a:p>
          <a:p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7826" y="1905000"/>
            <a:ext cx="269617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90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Wife Needs to See that Her Husband Desires to Invest in Her Life and Make </a:t>
            </a:r>
            <a:b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Her World Fulfilling</a:t>
            </a:r>
            <a:b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(Gal. 5:13-15)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667000"/>
            <a:ext cx="3886200" cy="4191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Learn your wife’s spiritual gift and help her in the development and use of her gift -</a:t>
            </a:r>
          </a:p>
          <a:p>
            <a:pPr>
              <a:buNone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Rom. 12; I Cor. 12; Eph. 4</a:t>
            </a:r>
          </a:p>
          <a:p>
            <a:pPr>
              <a:buNone/>
            </a:pP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267200" cy="4191000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Prophecy</a:t>
            </a:r>
          </a:p>
          <a:p>
            <a:r>
              <a:rPr lang="en-US" sz="32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Serving</a:t>
            </a:r>
          </a:p>
          <a:p>
            <a:r>
              <a:rPr lang="en-US" sz="32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Teacher</a:t>
            </a:r>
          </a:p>
          <a:p>
            <a:r>
              <a:rPr lang="en-US" sz="32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Exhortation</a:t>
            </a:r>
          </a:p>
          <a:p>
            <a:r>
              <a:rPr lang="en-US" sz="32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Giving</a:t>
            </a:r>
          </a:p>
          <a:p>
            <a:r>
              <a:rPr lang="en-US" sz="32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Organization</a:t>
            </a:r>
          </a:p>
          <a:p>
            <a:r>
              <a:rPr lang="en-US" sz="32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Mercy</a:t>
            </a:r>
          </a:p>
          <a:p>
            <a:endParaRPr lang="en-US" sz="3200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1266" name="Picture 2" descr="C:\Users\Ptr. Daniel White\Desktop\Bible pictures\holy spirit\spiritual_gifts_do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447800"/>
            <a:ext cx="2373936" cy="2286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934200" cy="808038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Wife Needs a Husband that                    Will Love Her Unconditionally</a:t>
            </a:r>
            <a:b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(I Cor. 13:1-8)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>
            <a:normAutofit lnSpcReduction="10000"/>
          </a:bodyPr>
          <a:lstStyle/>
          <a:p>
            <a:r>
              <a:rPr lang="en-US" sz="3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Never go to bed angry – </a:t>
            </a:r>
            <a:r>
              <a:rPr lang="en-US" sz="33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Eph. 4: 25</a:t>
            </a:r>
          </a:p>
          <a:p>
            <a:r>
              <a:rPr lang="en-US" sz="3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Never allow yourself to become bitter towards your wife – </a:t>
            </a:r>
            <a:r>
              <a:rPr lang="en-US" sz="33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Col. 3:19</a:t>
            </a:r>
          </a:p>
          <a:p>
            <a:r>
              <a:rPr lang="en-US" sz="3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Always forgive – </a:t>
            </a:r>
            <a:r>
              <a:rPr lang="en-US" sz="33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Matt. 18:22-23</a:t>
            </a:r>
          </a:p>
          <a:p>
            <a:r>
              <a:rPr lang="en-US" sz="3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Love your wife as you love yourself – </a:t>
            </a:r>
            <a:r>
              <a:rPr lang="en-US" sz="33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Eph. 5:22-23</a:t>
            </a:r>
          </a:p>
          <a:p>
            <a:r>
              <a:rPr lang="en-US" sz="3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Love your wife as Christ loves the church –         </a:t>
            </a:r>
            <a:r>
              <a:rPr lang="en-US" sz="33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Eph. 5:25-27</a:t>
            </a:r>
          </a:p>
          <a:p>
            <a:r>
              <a:rPr lang="en-US" sz="3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If you lose your oneness of spirit quickly get it back – </a:t>
            </a:r>
            <a:r>
              <a:rPr lang="en-US" sz="33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Matt. 5:22</a:t>
            </a:r>
            <a:endParaRPr lang="en-US" sz="33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r="8696" b="12453"/>
          <a:stretch>
            <a:fillRect/>
          </a:stretch>
        </p:blipFill>
        <p:spPr bwMode="auto">
          <a:xfrm>
            <a:off x="7086600" y="304800"/>
            <a:ext cx="160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Wife Needs the Stability and Direction of a Spiritual Leader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(I Cor. 11:3)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64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Every woman has needs which can only be met by strong spiritual leadership.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Spiritual leadership is not only an indication of where a man is spiritually; it shows the direction in which he is going.</a:t>
            </a:r>
          </a:p>
          <a:p>
            <a:r>
              <a:rPr lang="en-US" sz="36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There are two major marks                                of spiritual leadership -</a:t>
            </a:r>
          </a:p>
          <a:p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074" name="Picture 2" descr="C:\Users\Ptr. Daniel White\Desktop\Bible pictures\bibles and book of life\scan0003.jpg"/>
          <p:cNvPicPr>
            <a:picLocks noChangeAspect="1" noChangeArrowheads="1"/>
          </p:cNvPicPr>
          <p:nvPr/>
        </p:nvPicPr>
        <p:blipFill>
          <a:blip r:embed="rId3" cstate="print"/>
          <a:srcRect r="41826"/>
          <a:stretch>
            <a:fillRect/>
          </a:stretch>
        </p:blipFill>
        <p:spPr bwMode="auto">
          <a:xfrm flipH="1">
            <a:off x="6400799" y="4572000"/>
            <a:ext cx="2348917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1# Desire to seek the Lord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(Psalm 119:1-10)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57400"/>
            <a:ext cx="4495800" cy="480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Regular times in God’s Word –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Acts 17:11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Memorization of Scripture –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Ps. 119:11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Study of Scripture –   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Tim. 2:15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Faithfulness in prayer –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Luke 18:1-10</a:t>
            </a:r>
          </a:p>
          <a:p>
            <a:pPr>
              <a:buNone/>
            </a:pPr>
            <a:endParaRPr lang="en-US" sz="32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267200" cy="480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Faithful church attendance –      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Heb. 10:24-25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Fellowship with sincere Christians –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Tim. 2:22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Discussion of spiritual matters –                 </a:t>
            </a:r>
            <a:r>
              <a:rPr lang="en-US" sz="32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Mal. 3:16-18</a:t>
            </a:r>
          </a:p>
          <a:p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050" name="Picture 2" descr="C:\Users\Ptr. Daniel White\Desktop\Bible pictures\bibles and book of life\1071 Man studying C1051-107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04800"/>
            <a:ext cx="1960386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2# Convictions Based on Scripture</a:t>
            </a:r>
            <a:b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(II Tim. 3:9)</a:t>
            </a: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When a wife and children see you establishing God’s standards as convictions in your own personal life, this is a powerful example  to them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II Thess. 1: 5-6, 3:7</a:t>
            </a:r>
          </a:p>
          <a:p>
            <a:pPr>
              <a:buFont typeface="Wingdings"/>
              <a:buChar char="Ø"/>
            </a:pP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Follow (submit) to your leadership.</a:t>
            </a:r>
          </a:p>
          <a:p>
            <a:pPr>
              <a:buFont typeface="Wingdings"/>
              <a:buChar char="Ø"/>
            </a:pP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Establish the same standards and convictions in their own lives.</a:t>
            </a:r>
            <a:endParaRPr lang="en-US" sz="3600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9342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Determine to follow your convictions –                           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Cor. 15:58</a:t>
            </a:r>
          </a:p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not become “Legalist” over your convictions – (Pharisees) </a:t>
            </a:r>
          </a:p>
          <a:p>
            <a:pPr marL="514350" indent="-514350">
              <a:buFont typeface="Wingdings"/>
              <a:buChar char="Ø"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Prideful</a:t>
            </a:r>
          </a:p>
          <a:p>
            <a:pPr marL="514350" indent="-514350">
              <a:buFont typeface="Wingdings"/>
              <a:buChar char="Ø"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Critical</a:t>
            </a:r>
          </a:p>
          <a:p>
            <a:pPr marL="514350" indent="-514350">
              <a:buFont typeface="Wingdings"/>
              <a:buChar char="Ø"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Judgmental</a:t>
            </a:r>
          </a:p>
          <a:p>
            <a:pPr marL="514350" indent="-514350">
              <a:buFont typeface="Wingdings"/>
              <a:buChar char="Ø"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Condemning</a:t>
            </a:r>
          </a:p>
          <a:p>
            <a:pPr marL="514350" indent="-514350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3. Hold your convictions in love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Cor. 16:13-14</a:t>
            </a:r>
          </a:p>
          <a:p>
            <a:pPr marL="514350" indent="-514350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4. Support your pastor’s and churches convictions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Heb. 11:7, 17</a:t>
            </a:r>
          </a:p>
          <a:p>
            <a:pPr marL="514350" indent="-514350">
              <a:buNone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Glorify God through your convictions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Cor. 10:31                          </a:t>
            </a:r>
          </a:p>
          <a:p>
            <a:pPr marL="514350" indent="-514350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r="1235" b="15927"/>
          <a:stretch>
            <a:fillRect/>
          </a:stretch>
        </p:blipFill>
        <p:spPr bwMode="auto">
          <a:xfrm>
            <a:off x="3886200" y="1676400"/>
            <a:ext cx="1828800" cy="264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4582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Wife Needs to Know that She is Meeting Needs in Your Life that no Other Woman can Meet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(Gen. 2:18)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43200"/>
            <a:ext cx="8915400" cy="41148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wife’s greatest need is to be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“cherished”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by her husband and feel special to him –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Eph. 5:25-29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Telling her is not enough, she wants to see that she is special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(cherished)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</a:t>
            </a:r>
          </a:p>
          <a:p>
            <a:pPr>
              <a:buFont typeface="Wingdings"/>
              <a:buChar char="Ø"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Tell her how she can meet your needs</a:t>
            </a:r>
          </a:p>
          <a:p>
            <a:pPr>
              <a:buFont typeface="Wingdings"/>
              <a:buChar char="Ø"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Express gratefulness for meeting your needs</a:t>
            </a:r>
          </a:p>
          <a:p>
            <a:pPr>
              <a:buFont typeface="Wingdings"/>
              <a:buChar char="Ø"/>
            </a:pP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Praise her before the children and others</a:t>
            </a:r>
          </a:p>
          <a:p>
            <a:pPr>
              <a:buNone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6553200" cy="64008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Never give another woman your wife’s special responsibilities.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Never praise and admire other woman or compare your wife to other woman (especially your mother).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Jealousy is the fear of being displaced  - </a:t>
            </a:r>
            <a:r>
              <a:rPr lang="en-US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“For jealousy is the rage of a man.” – Prov. 6:34 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Security in a relationship comes by knowing that you are needed and appreciated!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5385" y="533400"/>
            <a:ext cx="335861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915400" cy="6629400"/>
          </a:xfrm>
        </p:spPr>
        <p:txBody>
          <a:bodyPr>
            <a:normAutofit lnSpcReduction="10000"/>
          </a:bodyPr>
          <a:lstStyle/>
          <a:p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Avoid riding with women alone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I </a:t>
            </a:r>
            <a:r>
              <a:rPr lang="en-US" sz="34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hess. 5:22</a:t>
            </a:r>
          </a:p>
          <a:p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Avoid touching women –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Cor. 7:1</a:t>
            </a:r>
          </a:p>
          <a:p>
            <a:pPr>
              <a:buFont typeface="Wingdings"/>
              <a:buChar char="Ø"/>
            </a:pPr>
            <a:r>
              <a:rPr lang="en-US" sz="34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Embracing – Prov. 15:15-20</a:t>
            </a:r>
          </a:p>
          <a:p>
            <a:pPr>
              <a:buFont typeface="Wingdings"/>
              <a:buChar char="Ø"/>
            </a:pPr>
            <a:r>
              <a:rPr lang="en-US" sz="34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Kissing – Prov. 7:13</a:t>
            </a:r>
          </a:p>
          <a:p>
            <a:pPr>
              <a:buFont typeface="Wingdings"/>
              <a:buChar char="Ø"/>
            </a:pPr>
            <a:r>
              <a:rPr lang="en-US" sz="34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Extending holding hands – I </a:t>
            </a:r>
            <a:r>
              <a:rPr lang="en-US" sz="3400" i="1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</a:t>
            </a:r>
            <a:r>
              <a:rPr lang="en-US" sz="34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im. 5:1-2</a:t>
            </a:r>
          </a:p>
          <a:p>
            <a:pPr>
              <a:buFont typeface="Arial" charset="0"/>
              <a:buChar char="•"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Avoid long and detailed conversation with women 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</a:t>
            </a:r>
            <a:r>
              <a:rPr lang="en-US" sz="34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</a:t>
            </a:r>
            <a:r>
              <a:rPr lang="en-US" sz="34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ph. 4:29</a:t>
            </a:r>
          </a:p>
          <a:p>
            <a:pPr>
              <a:buFont typeface="Arial" charset="0"/>
              <a:buChar char="•"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Many women are drawn to men who are open and can share their feelings. </a:t>
            </a:r>
            <a:endParaRPr lang="en-US" sz="3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Arial" charset="0"/>
              <a:buChar char="•"/>
            </a:pPr>
            <a:r>
              <a:rPr lang="en-US" sz="3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Every woman wants a husband who will open his heart to her and share his enter most feelings.</a:t>
            </a:r>
          </a:p>
          <a:p>
            <a:endParaRPr lang="en-US" sz="34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3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5410200" cy="6400800"/>
          </a:xfrm>
        </p:spPr>
        <p:txBody>
          <a:bodyPr>
            <a:normAutofit/>
          </a:bodyPr>
          <a:lstStyle/>
          <a:p>
            <a:pPr>
              <a:buFont typeface="Wingdings"/>
              <a:buChar char="Ø"/>
            </a:pPr>
            <a:r>
              <a:rPr lang="en-US" sz="34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Avoid sharing private matters with a woman – Prov. 21:23</a:t>
            </a:r>
          </a:p>
          <a:p>
            <a:pPr>
              <a:buFont typeface="Wingdings"/>
              <a:buChar char="Ø"/>
            </a:pPr>
            <a:r>
              <a:rPr lang="en-US" sz="34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Avoid bearing your soul to a woman – Prov. 13:3</a:t>
            </a:r>
          </a:p>
          <a:p>
            <a:pPr>
              <a:buFont typeface="Wingdings"/>
              <a:buChar char="Ø"/>
            </a:pPr>
            <a:r>
              <a:rPr lang="en-US" sz="34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Avoid intimate conversation with a woman – Prov. 15:4</a:t>
            </a:r>
          </a:p>
          <a:p>
            <a:pPr>
              <a:buFont typeface="Wingdings"/>
              <a:buChar char="Ø"/>
            </a:pPr>
            <a:r>
              <a:rPr lang="en-US" sz="34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Avoid talking about things that are inappropriate – Eph. 5:12</a:t>
            </a:r>
          </a:p>
          <a:p>
            <a:pPr>
              <a:buNone/>
            </a:pPr>
            <a:endParaRPr lang="en-US" sz="3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09600"/>
            <a:ext cx="332459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959</Words>
  <Application>Microsoft Office PowerPoint</Application>
  <PresentationFormat>On-screen Show (4:3)</PresentationFormat>
  <Paragraphs>121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Needs of a Wife (Part 2)</vt:lpstr>
      <vt:lpstr>A Wife Needs the Stability and Direction of a Spiritual Leader (I Cor. 11:3)</vt:lpstr>
      <vt:lpstr>1# Desire to seek the Lord (Psalm 119:1-10)</vt:lpstr>
      <vt:lpstr>2# Convictions Based on Scripture (II Tim. 3:9)</vt:lpstr>
      <vt:lpstr>Slide 5</vt:lpstr>
      <vt:lpstr>A Wife Needs to Know that She is Meeting Needs in Your Life that no Other Woman can Meet (Gen. 2:18)</vt:lpstr>
      <vt:lpstr>Slide 7</vt:lpstr>
      <vt:lpstr>Slide 8</vt:lpstr>
      <vt:lpstr>Slide 9</vt:lpstr>
      <vt:lpstr>Steps in Selecting a Secretary</vt:lpstr>
      <vt:lpstr>A Wife Needs to See and Hear that  Her Husband Cherishes Her and  Delights in Her as a Person (Eph. 5:29)</vt:lpstr>
      <vt:lpstr>Slide 12</vt:lpstr>
      <vt:lpstr>A Wife Needs a Husband Who           Will Try to Understand Her (I Peter 3:7a)</vt:lpstr>
      <vt:lpstr>A Wife Needs to Know that She is Respected by Her Husband (I Peter 3:7b)</vt:lpstr>
      <vt:lpstr>A Wife Needs to See that Her Husband Desires to Invest in Her Life and Make  Her World Fulfilling (Gal. 5:13-15)</vt:lpstr>
      <vt:lpstr>A Wife Needs a Husband that                    Will Love Her Unconditionally (I Cor. 13:1-8)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Needs of a Wife (Part 2)</dc:title>
  <dc:creator>Ptr. Daniel White</dc:creator>
  <cp:lastModifiedBy>Ptr. Daniel White</cp:lastModifiedBy>
  <cp:revision>5</cp:revision>
  <dcterms:created xsi:type="dcterms:W3CDTF">2010-07-26T19:00:43Z</dcterms:created>
  <dcterms:modified xsi:type="dcterms:W3CDTF">2010-08-04T14:58:35Z</dcterms:modified>
</cp:coreProperties>
</file>