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2" r:id="rId4"/>
    <p:sldId id="263" r:id="rId5"/>
    <p:sldId id="264" r:id="rId6"/>
    <p:sldId id="271" r:id="rId7"/>
    <p:sldId id="265" r:id="rId8"/>
    <p:sldId id="266" r:id="rId9"/>
    <p:sldId id="267" r:id="rId10"/>
    <p:sldId id="268" r:id="rId11"/>
    <p:sldId id="269" r:id="rId12"/>
    <p:sldId id="270" r:id="rId13"/>
    <p:sldId id="258" r:id="rId14"/>
    <p:sldId id="259" r:id="rId15"/>
    <p:sldId id="260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54031-66A1-4429-ACCD-D5B8CC03135D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9E98C-CF25-421F-80A1-F6D9E299B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7416-9E16-474C-99D2-25C8F5883318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7394-9823-444D-9CE1-9D19F99D3A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7416-9E16-474C-99D2-25C8F5883318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7394-9823-444D-9CE1-9D19F99D3A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7416-9E16-474C-99D2-25C8F5883318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7394-9823-444D-9CE1-9D19F99D3A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7416-9E16-474C-99D2-25C8F5883318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7394-9823-444D-9CE1-9D19F99D3A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7416-9E16-474C-99D2-25C8F5883318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7394-9823-444D-9CE1-9D19F99D3A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7416-9E16-474C-99D2-25C8F5883318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7394-9823-444D-9CE1-9D19F99D3A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7416-9E16-474C-99D2-25C8F5883318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7394-9823-444D-9CE1-9D19F99D3A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7416-9E16-474C-99D2-25C8F5883318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7394-9823-444D-9CE1-9D19F99D3A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7416-9E16-474C-99D2-25C8F5883318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7394-9823-444D-9CE1-9D19F99D3A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7416-9E16-474C-99D2-25C8F5883318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7394-9823-444D-9CE1-9D19F99D3A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7416-9E16-474C-99D2-25C8F5883318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7394-9823-444D-9CE1-9D19F99D3A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D7416-9E16-474C-99D2-25C8F5883318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A7394-9823-444D-9CE1-9D19F99D3A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904999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Filling of the Holy Spirit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100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5:18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5361" name="Picture 1" descr="C:\Users\Ptr. Daniel White\Desktop\Bible pictures\holy spirit\dove g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048000"/>
            <a:ext cx="5110163" cy="34201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-304800" y="966661"/>
            <a:ext cx="9448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81050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The Spiritual </a:t>
            </a:r>
            <a:r>
              <a:rPr lang="en-US" sz="40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eliever’s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haracteristics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81050" algn="l"/>
              </a:tabLst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Carnality and Spirituality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en-US" sz="4000" baseline="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re </a:t>
            </a: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pposites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</a:tabLst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781050" algn="l"/>
              </a:tabLst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Gal. 5:16-17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81050" algn="l"/>
              </a:tabLst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>
                <a:tab pos="781050" algn="l"/>
              </a:tabLst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Rom. 7:14-23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Ptr. Daniel White\Desktop\Bible pictures\Jesus\scan0049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5562600" y="3505200"/>
            <a:ext cx="3276600" cy="3169483"/>
          </a:xfrm>
          <a:prstGeom prst="rect">
            <a:avLst/>
          </a:prstGeom>
          <a:noFill/>
        </p:spPr>
      </p:pic>
      <p:pic>
        <p:nvPicPr>
          <p:cNvPr id="4" name="Picture 5" descr="C:\Users\Ptr. Daniel White\Desktop\Bible pictures\holy spirit\HolySpirit.jp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6629400" y="4800600"/>
            <a:ext cx="1219200" cy="1258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6019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Every Christian experiences this inner struggle between the flesh and the spirit. But who controls you is a matter of personal choice –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Jesus said “Shall not I give the Holy Spirit to them that ask…”</a:t>
            </a:r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</a:pP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</a:tabLst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(When was the last time you asked the Holy Spirit to fill you?)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Ptr. Daniel White\Desktop\Bible pictures\Jesus\00 Faces of Jesus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"/>
            <a:ext cx="2686050" cy="466725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</p:pic>
      <p:pic>
        <p:nvPicPr>
          <p:cNvPr id="2051" name="Picture 3" descr="C:\Users\Ptr. Daniel White\Desktop\Bible pictures\holy spirit\scan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819400"/>
            <a:ext cx="1593850" cy="1351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to be Filled with         the Holy Spirit</a:t>
            </a:r>
            <a:endParaRPr lang="en-US" sz="5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 descr="C:\Users\Ptr. Daniel White\Desktop\Bible pictures\Bible pictures New Testament\Pentecost\the_Holy_Spirit_comes_upon_the_apost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362200"/>
            <a:ext cx="3527355" cy="4267200"/>
          </a:xfrm>
          <a:prstGeom prst="rect">
            <a:avLst/>
          </a:prstGeom>
          <a:noFill/>
        </p:spPr>
      </p:pic>
      <p:pic>
        <p:nvPicPr>
          <p:cNvPr id="1027" name="Picture 3" descr="C:\Users\Ptr. Daniel White\Desktop\Bible pictures\Bible pictures New Testament\Pentecost\Pentecost 1193-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71800"/>
            <a:ext cx="4768850" cy="3619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Purpose to live a holy life –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Thess. 4:1-8</a:t>
            </a:r>
          </a:p>
          <a:p>
            <a:pPr lvl="0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Yield yourself to the Lord –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Rom. 6,    12:1-2 </a:t>
            </a:r>
          </a:p>
          <a:p>
            <a:pPr lvl="0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Renew your mind daily –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4:23-24 </a:t>
            </a:r>
          </a:p>
          <a:p>
            <a:pPr lvl="0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Make no provision for the flesh –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Rom. 13:14</a:t>
            </a:r>
          </a:p>
          <a:p>
            <a:pPr lvl="0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Flee temptation –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Tim. 2:22 </a:t>
            </a:r>
          </a:p>
          <a:p>
            <a:pPr lvl="0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Resist Satan by continual submission to God –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James 4:6-10</a:t>
            </a:r>
          </a:p>
          <a:p>
            <a:endParaRPr lang="en-US" sz="4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745163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not give place to the devil –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Eph.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4:27–31 (bitterness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immorality,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covetousness)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 your thoughts centered on things pure and lovely –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Phil.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4:6-8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Set your affections on things above –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ol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3:1-4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 sin confessed –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Prov.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28:13-14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 your conscience clear –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Acts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24:16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Obey the promptings of the Holy Spirit –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Rom. 8:14</a:t>
            </a: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Avoid quenching and grieving the </a:t>
            </a:r>
            <a:r>
              <a:rPr lang="en-US" sz="400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Holy </a:t>
            </a:r>
            <a:r>
              <a:rPr lang="en-US" sz="400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Spirit </a:t>
            </a:r>
            <a:r>
              <a:rPr lang="en-US" sz="4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  <a:r>
              <a:rPr lang="en-US" sz="4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Thess. 5:19, Eph.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4:25-31</a:t>
            </a:r>
            <a:r>
              <a:rPr lang="en-US" sz="4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lvl="0"/>
            <a:r>
              <a:rPr lang="en-US" sz="4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Ask God to fill you with the Holy Spirit – </a:t>
            </a:r>
            <a:r>
              <a:rPr lang="en-US" sz="4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11:15</a:t>
            </a:r>
            <a:r>
              <a:rPr lang="en-US" sz="4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  <a:endParaRPr lang="en-US" sz="40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lvl="0">
              <a:buNone/>
            </a:pP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Note</a:t>
            </a:r>
            <a:r>
              <a:rPr lang="en-US" sz="4000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The Holy Spirit is called the </a:t>
            </a:r>
            <a:r>
              <a:rPr lang="en-US" sz="4000" i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“Spirit of Grace” in Heb. 10:29</a:t>
            </a:r>
            <a:r>
              <a:rPr lang="en-US" sz="4000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4000" i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</a:t>
            </a:r>
            <a:r>
              <a:rPr lang="en-US" sz="40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4000" i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“God gives grace to the humble…”</a:t>
            </a:r>
            <a:endParaRPr lang="en-US" sz="4000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4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81000" y="212735"/>
            <a:ext cx="83058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Spirit Filling is Likened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nto Being </a:t>
            </a: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runk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(Eph. 5:18)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 drunken person is under the control of alcohol and will think, speak and act in ways that are not natural  when he is sober.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1"/>
            <a:ext cx="8915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The Filling of the Holy Spirit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is to be Sought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(pursued)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by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Every B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eliever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We are never commanded to be indwelt, sealed or baptized with the Spirit.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This happened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the moment you received Christ as your personal Savior.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We are however commanded to be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“filled with the Spirit…”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81000" y="318417"/>
            <a:ext cx="82296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Of all the aspects of the person and work of the Holy Spirit none is more vital to the Christian’s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growth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maturity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than the filling of the Holy Spirit –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The filling of the Holy Spirit is the means by which He controls the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attitude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behavior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of believers, performing His ministries through them 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“…to the glory of God!”</a:t>
            </a:r>
            <a:endParaRPr kumimoji="0" lang="en-US" sz="36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634083"/>
            <a:ext cx="8915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2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Times New Roman" pitchFamily="18" charset="0"/>
              </a:rPr>
              <a:t>The Word of God Divides </a:t>
            </a:r>
            <a:r>
              <a:rPr lang="en-US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Times New Roman" pitchFamily="18" charset="0"/>
              </a:rPr>
              <a:t>B</a:t>
            </a: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Times New Roman" pitchFamily="18" charset="0"/>
              </a:rPr>
              <a:t>elievers into </a:t>
            </a:r>
            <a:r>
              <a:rPr lang="en-US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Times New Roman" pitchFamily="18" charset="0"/>
              </a:rPr>
              <a:t>T</a:t>
            </a:r>
            <a:r>
              <a:rPr kumimoji="0" lang="en-US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cs typeface="Times New Roman" pitchFamily="18" charset="0"/>
              </a:rPr>
              <a:t>wo Categories </a:t>
            </a:r>
            <a:endParaRPr lang="en-US" sz="4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Times New Roman" pitchFamily="18" charset="0"/>
                <a:cs typeface="Arial" pitchFamily="34" charset="0"/>
              </a:rPr>
              <a:t>(I Cor. 3:1-3)</a:t>
            </a:r>
            <a:endParaRPr kumimoji="0" lang="en-US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+mj-lt"/>
              <a:cs typeface="Arial" pitchFamily="34" charset="0"/>
            </a:endParaRPr>
          </a:p>
        </p:txBody>
      </p:sp>
      <p:pic>
        <p:nvPicPr>
          <p:cNvPr id="27650" name="Picture 2" descr="C:\Users\Ptr. Daniel White\Desktop\Bible pictures\faces\1 Dad's Pix (108)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228600" y="3200400"/>
            <a:ext cx="4291724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1" name="Picture 3" descr="C:\Users\Ptr. Daniel White\Desktop\Bible pictures\faces\pd_angry_teen_070622_m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00400"/>
            <a:ext cx="40640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8600" y="304800"/>
            <a:ext cx="85344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097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The Carnal </a:t>
            </a: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eliever’s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haracteristics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09700" algn="l"/>
              </a:tabLst>
            </a:pP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He lives according to the desires of his own flesh.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He is controlled by -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“The lust of the flesh…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lust of the eyes and the pride of life…”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097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Self is on the throne of his life / The Lordship of Christ over his life has been rejected –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“Whosoever ye yield your selves servants to obey his servants ye are to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whom ye obey…”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He has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grieved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(Eph. 4:30)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quenched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(I Thess. 5:19)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the ministry of the Holy Spirit in his life.</a:t>
            </a:r>
            <a:endParaRPr lang="en-US" sz="36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04800" y="2424105"/>
            <a:ext cx="8839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When the Holy Spirit fills (controls) a believer He works in and through the life of that believer –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“I am crucified</a:t>
            </a:r>
            <a:r>
              <a:rPr kumimoji="0" lang="en-US" sz="3600" b="0" i="1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with Christ…</a:t>
            </a:r>
            <a:r>
              <a:rPr lang="en-US" sz="3600" i="1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Christ </a:t>
            </a:r>
            <a:r>
              <a:rPr lang="en-US" sz="3600" i="1" dirty="0" err="1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liveth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in me…” </a:t>
            </a:r>
            <a:endParaRPr kumimoji="0" lang="en-US" sz="3600" b="0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Ptr. Daniel White\Desktop\Bible pictures\Praying\scan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752600"/>
            <a:ext cx="2052638" cy="1806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Autofit/>
          </a:bodyPr>
          <a:lstStyle/>
          <a:p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Baptizes us into the body of Christ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“for by one spirit are baptized…”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Indwells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us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“temple of the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Holy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pirit”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Seals us unto the day of redemption –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Eph. 1:13-14 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Earnest –  a down payment, a pledge –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Cor.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5:5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Imparts to us spiritual gifts which enable us (equips us) to effectively serve the Lord  -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Peter 4:10 “gifts of the spirit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”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28600" y="261202"/>
            <a:ext cx="89154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Guides us into all truth –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John 16:13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Teaches us as we study the Word of God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–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“called the anointing”</a:t>
            </a: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I John 2:27</a:t>
            </a:r>
            <a:endParaRPr lang="en-US" sz="4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Reveals Biblical truth to us –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 Cor. 2:10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Empowers us to serve the Lord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Acts1:8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Imparts to us and through us the love of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God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Rom. 5:5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Conforms us into the image of Christ –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II Cor. 3:18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Gives us the assurance of our salvation –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Rom. 8:16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1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17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17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889844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Comforts us –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John 14:16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Puts His words in our mouth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Matt.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13:11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Strengthens us in our inner man –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Eph.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3:16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Prompts us –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Rom. 8:14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Produces His fruit in and through us – </a:t>
            </a: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Gal. 5:22-23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33400" y="164943"/>
            <a:ext cx="83058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 carnal believer is not able to enjoy of these ministries of the Holy Spirit.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The fruit that he bears is just the opposite of the fruit of the Spirit!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2132"/>
            <a:ext cx="2609850" cy="2954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585</Words>
  <Application>Microsoft Office PowerPoint</Application>
  <PresentationFormat>On-screen Show (4:3)</PresentationFormat>
  <Paragraphs>108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Filling of the Holy Spirit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How to be Filled with         the Holy Spirit</vt:lpstr>
      <vt:lpstr>Slide 13</vt:lpstr>
      <vt:lpstr>Slide 14</vt:lpstr>
      <vt:lpstr>Slide 15</vt:lpstr>
      <vt:lpstr>Slide 16</vt:lpstr>
      <vt:lpstr>Slide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Filling of the Holy Spirit</dc:title>
  <dc:creator>Ptr. Daniel White</dc:creator>
  <cp:lastModifiedBy>Pastor Daniel White</cp:lastModifiedBy>
  <cp:revision>18</cp:revision>
  <dcterms:created xsi:type="dcterms:W3CDTF">2009-06-12T18:25:29Z</dcterms:created>
  <dcterms:modified xsi:type="dcterms:W3CDTF">2013-02-25T05:56:30Z</dcterms:modified>
</cp:coreProperties>
</file>