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2" r:id="rId10"/>
    <p:sldId id="270" r:id="rId11"/>
    <p:sldId id="273" r:id="rId12"/>
    <p:sldId id="271" r:id="rId13"/>
    <p:sldId id="263" r:id="rId14"/>
    <p:sldId id="264" r:id="rId15"/>
    <p:sldId id="274" r:id="rId16"/>
    <p:sldId id="265" r:id="rId17"/>
    <p:sldId id="266" r:id="rId18"/>
    <p:sldId id="276" r:id="rId19"/>
    <p:sldId id="267" r:id="rId20"/>
    <p:sldId id="275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1C09A-FFA0-4708-A331-15D7C83C63BB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D7243-BA05-4313-974C-4ABFFDB796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EE4B-C3F2-412B-8568-442C56BD5D6D}" type="datetimeFigureOut">
              <a:rPr lang="en-US" smtClean="0"/>
              <a:pPr/>
              <a:t>10/19/2009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F0BE-F8E7-442F-A0E8-B829B53E82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Ptr. Daniel White\Desktop\Prophecy pictures\prophecy pictures\riches materal pos. plesures, worldly\Stock-Market-History-DJ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9025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914401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Freedom</a:t>
            </a:r>
          </a:p>
          <a:p>
            <a:pPr algn="ctr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13)</a:t>
            </a:r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590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does it mean to be </a:t>
            </a:r>
          </a:p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financially  free?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5720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 ye shall know the truth and the truth shall make you free.” (John 8:32)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-381000"/>
            <a:ext cx="9144000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  “Let not thine heart envy sinners: but be thou in the fear of the LORD all the day long.” - 23:17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4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Users\Ptr. Daniel White\Desktop\Bible pictures\faces\scan0029 (3)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t="14024" r="-2752"/>
          <a:stretch>
            <a:fillRect/>
          </a:stretch>
        </p:blipFill>
        <p:spPr bwMode="auto">
          <a:xfrm>
            <a:off x="4953000" y="1600200"/>
            <a:ext cx="3886200" cy="49770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191000" cy="5105400"/>
          </a:xfrm>
        </p:spPr>
        <p:txBody>
          <a:bodyPr>
            <a:normAutofit/>
          </a:bodyPr>
          <a:lstStyle/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“Envy thou not the oppressor, and choose none of his ways.” – 3:31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“Wrath is cruel, and anger is outrageous; but who is able to stand before envy.” - 27:4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“Evil pursueth sinners: but to the righteous good shall be repayed.” - 13:21 </a:t>
            </a:r>
          </a:p>
          <a:p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419600" cy="5029200"/>
          </a:xfrm>
        </p:spPr>
        <p:txBody>
          <a:bodyPr>
            <a:normAutofit/>
          </a:bodyPr>
          <a:lstStyle/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fear of the LORD is the beginning of knowledge.” - 1:7 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“Then shalt thou understand the fear of the LORD, and find the knowledge of God .” - 2:5 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“Better is little with the fear of the LORD than great treasure and trouble therewith.” - 15:16  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Autofit/>
          </a:bodyPr>
          <a:lstStyle/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fear of the LORD prolongeth days.”  - 10:27 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“By humility and the fear of the LORD are riches, and honour, and life.” - 22:4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“By the fear of the LORD men depart from evil.” - 16:6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fear of the LORD is the instruction of wisdom.” - 15:33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fear of the LORD is a fountain of life, to depart from the snares of death.” -14:27</a:t>
            </a:r>
          </a:p>
          <a:p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0"/>
            <a:ext cx="4800600" cy="7315200"/>
          </a:xfrm>
        </p:spPr>
        <p:txBody>
          <a:bodyPr>
            <a:normAutofit/>
          </a:bodyPr>
          <a:lstStyle/>
          <a:p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“In the fear of the LORD is strong confidence: and his children shall have a place of refuge.” - 14:26</a:t>
            </a:r>
          </a:p>
          <a:p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fear of the LORD is the beginning of wisdom.” - 9:10</a:t>
            </a:r>
          </a:p>
          <a:p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fear of the LORD is to hate evil: pride, and arrogancy, and the evil way, and the froward mouth, do I hate.” - 8:13</a:t>
            </a:r>
          </a:p>
          <a:p>
            <a:r>
              <a:rPr lang="en-US" sz="27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fear of the LORD tendeth to life: and he that hath it shall abide satisfied; he shall not be visited with evil.” - 19:23</a:t>
            </a:r>
            <a:endParaRPr lang="en-US" sz="27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2" descr="c:\Users\Ptr. Daniel White\Desktop\Bible pictures\Bible pictures Old Testament\Moses3 after Egypt\Mt. Sinai &amp; 10 Comm\Mount Sinai 76-5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981200" y="304800"/>
            <a:ext cx="5257800" cy="6356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228600"/>
            <a:ext cx="9144000" cy="6629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  “A sound heart </a:t>
            </a: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(spiritually healthy heart) </a:t>
            </a: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is the life of the flesh: but envy the rottenness of the bones.” – 14:30</a:t>
            </a: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4619625" cy="423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57400"/>
            <a:ext cx="2743200" cy="48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Covetousness and greed </a:t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are self-destructive</a:t>
            </a:r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0292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Covetousness leads to wrong </a:t>
            </a:r>
            <a:r>
              <a:rPr lang="en-US" sz="36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doing – </a:t>
            </a: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“He that tilleth his land shall have plenty of bread: but he that followeth after vain persons shall have poverty enough.</a:t>
            </a:r>
          </a:p>
          <a:p>
            <a:pPr>
              <a:buNone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A faithful man shall abound with blessings: but he that maketh haste to be rich shall not be innocent.</a:t>
            </a:r>
          </a:p>
          <a:p>
            <a:pPr>
              <a:buNone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To have respect of persons is not good: for for a piece of bread that man will transgress.</a:t>
            </a:r>
          </a:p>
          <a:p>
            <a:pPr>
              <a:buNone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He that hasteth to be rich hath an evil eye, and considereth not that poverty shall come upon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Whoso robbeth his father or his mother, and saith, It is no transgression; the same is the companion of a destroyer.</a:t>
            </a:r>
          </a:p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He that is of a proud heart stirreth up strife: but he that putteth his trust in the LORD shall be made fat.</a:t>
            </a:r>
          </a:p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He that trusteth in his own heart is a fool: but whoso walketh wisely, he shall be delivered.</a:t>
            </a:r>
          </a:p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He that giveth unto the poor shall not lack: but he that hideth his eyes shall have many a curse.” - 28:19-27 </a:t>
            </a:r>
          </a:p>
          <a:p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Nine keys to prosperity, </a:t>
            </a:r>
            <a:br>
              <a:rPr lang="en-US" sz="4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success and joy in life 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28:19-27)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534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not be covetousness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Work hard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friendships with sinful (vain) people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faithful to God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show favoritism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Respect your parents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humble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Trust God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a giver</a:t>
            </a: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 descr="C:\Users\Ptr. Daniel White\Desktop\Bible pictures\Prophecy pictures\prophecy pictures\revelation\1 Dad's Pix (6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24250"/>
            <a:ext cx="2667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534400" cy="6477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Covetousness results in trouble and even death - 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“My son, if sinners entice thee, consent thou not.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If they say, Come with us, let us lay wait for blood, let us lurk privily for the innocent without cause: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Let us swallow them up alive as the grave; and whole, as those that go down into the pit: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We shall find all precious substance, we shall fill our houses with spoil: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Cast in thy lot among us; let us all have one purse: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My son, walk not thou in the way with them; refrain thy foot from their path.” </a:t>
            </a:r>
            <a:endParaRPr lang="en-US" sz="32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For their feet run to evil, and make haste to shed blood.</a:t>
            </a:r>
          </a:p>
          <a:p>
            <a:pPr>
              <a:buNone/>
            </a:pP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Surely in vain the net is spread in the sight of any bird.</a:t>
            </a:r>
          </a:p>
          <a:p>
            <a:pPr>
              <a:buNone/>
            </a:pP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And they lay wait for their own blood; they lurk privily for their own lives.</a:t>
            </a:r>
          </a:p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So are the ways of every one that is greedy of gain; which taketh away the life of the owners thereof.” – 1:10-19</a:t>
            </a: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3333"/>
            <a:ext cx="4824413" cy="66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352800"/>
            <a:ext cx="3581400" cy="3276600"/>
          </a:xfrm>
        </p:spPr>
        <p:txBody>
          <a:bodyPr/>
          <a:lstStyle/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“Flee also youthful lust…”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Envying evil doers will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mislead a believer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“Their prosperity and success are temporary”</a:t>
            </a:r>
          </a:p>
          <a:p>
            <a:pPr>
              <a:buNone/>
            </a:pP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“Fret not thyself because of evil men, neither be thou envious at the wicked;</a:t>
            </a:r>
          </a:p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For there shall be no reward to the            evil man; the candle of the wicked           shall be put out. – 24:19-20</a:t>
            </a:r>
          </a:p>
          <a:p>
            <a:pPr>
              <a:buNone/>
            </a:pP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     </a:t>
            </a: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 descr="C:\Users\Ptr. Daniel White\Desktop\Bible pictures\Prophecy pictures\prophecy pictures\revelation\638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909786"/>
            <a:ext cx="1981200" cy="294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802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Review: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3352800" cy="14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2860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Biblical principles of stewardship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What the Bible teaches about borrowing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The sting of interest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Establishing scriptural convictions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Developing a giving spirit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What it means to be financially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915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“He that is greedy of gain </a:t>
            </a:r>
            <a:r>
              <a:rPr lang="en-US" sz="8800" i="1" dirty="0" err="1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troubleth</a:t>
            </a:r>
            <a:r>
              <a:rPr lang="en-US" sz="88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his own house.”  (Proverbs 15:27)</a:t>
            </a:r>
            <a:endParaRPr lang="en-US" sz="88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r. Daniel White\Desktop\Bible pictures\Jesus\06 MINISTRY\Jesus teaching\Jesus preaches C-1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9600" y="609600"/>
            <a:ext cx="4038601" cy="487544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prst="convex"/>
          </a:sp3d>
        </p:spPr>
      </p:pic>
      <p:sp>
        <p:nvSpPr>
          <p:cNvPr id="4" name="Rectangle 3"/>
          <p:cNvSpPr/>
          <p:nvPr/>
        </p:nvSpPr>
        <p:spPr>
          <a:xfrm>
            <a:off x="4343400" y="182880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(Luke 12:13-31)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Importance of living on a budget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Making a choice to serve God rather      </a:t>
            </a:r>
          </a:p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than money or material possessions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Reasons for lack of funds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Establishing the tithe as a weekly     </a:t>
            </a:r>
          </a:p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reminder that everything we have  </a:t>
            </a:r>
          </a:p>
          <a:p>
            <a:r>
              <a:rPr lang="en-US" sz="4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belongs to God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Giving to meet the needs of others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Knowing who not to give money to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The Law of the Harvest</a:t>
            </a:r>
          </a:p>
          <a:p>
            <a:pPr>
              <a:buFont typeface="Arial" charset="0"/>
              <a:buChar char="•"/>
            </a:pPr>
            <a:endParaRPr lang="en-US" sz="4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4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4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Gambling – Right or Wrong?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Violation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of God’s Word results in financial loss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</a:t>
            </a: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Wisdom of Solomon concerning finances –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(Study of the financial principles from the book of Proverbs)</a:t>
            </a:r>
          </a:p>
        </p:txBody>
      </p:sp>
      <p:pic>
        <p:nvPicPr>
          <p:cNvPr id="1026" name="Picture 2" descr="C:\Users\Ptr. Daniel White\Desktop\Bible pictures\Bible pictures Old Testament\Solomon\Sol &amp; Queen of Sheba\Solomon &amp; Queen of Sheba 1370-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124200"/>
            <a:ext cx="2774950" cy="35920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r. Daniel White\Desktop\Bible pictures\Bible pictures Old Testament\Solomon\Baby Judgment\Solomon's Wise Judgement 1197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29200" cy="68580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5105400" y="274638"/>
            <a:ext cx="3886200" cy="6583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The Wisdom of Solomon Concerning Finances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“More financial principles from Proverbs.”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152400"/>
            <a:ext cx="6553200" cy="3124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“Bow down thine ear, and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hear the words of the wise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, and apply thine heart unto my knowledge. For it is a pleasant thing if thou keep them within thee;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That thy trust may be in the Lord.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0" y="3429000"/>
            <a:ext cx="91440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I have made known to thee this day, even to thee. Have not I written to thee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excellent things in counsels and knowledge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, that I might make thee know the certainty of the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words of truth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n-ea"/>
                <a:cs typeface="+mn-cs"/>
              </a:rPr>
              <a:t>, that thou mightest answer the words of truth to them that send thee.” – 22:17-21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50" name="Picture 2" descr="C:\Users\Ptr. Daniel White\Desktop\Bible pictures\Bible pictures Old Testament\Solomon\Old Solomon color 1197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75" y="0"/>
            <a:ext cx="2663825" cy="342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tr. Daniel White\Desktop\Bible pictures\faces\Artistic-Eye-48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720" y="3352800"/>
            <a:ext cx="4708843" cy="29430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9144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Covetousness and Greed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are by nature inclined                               towards covetousness -  </a:t>
            </a:r>
          </a:p>
          <a:p>
            <a:pPr>
              <a:buNone/>
            </a:pPr>
            <a:r>
              <a:rPr lang="en-US" sz="34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4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“Hell and destruction are never full; so the eyes of man are never satisfied.”  - 14:14</a:t>
            </a:r>
          </a:p>
          <a:p>
            <a:pPr>
              <a:buNone/>
            </a:pPr>
            <a:r>
              <a:rPr lang="en-US" sz="34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4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endParaRPr lang="en-US" sz="34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hell\ch20-Lake_Fire_DLong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600"/>
            <a:ext cx="2759900" cy="32855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30" name="Picture 6" descr="C:\Users\Ptr. Daniel White\Desktop\Bible pictures\riches materal pos. plesures, worldly\Blue_Mon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276600"/>
            <a:ext cx="25908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3961" y="0"/>
            <a:ext cx="229003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52400"/>
            <a:ext cx="9144000" cy="6705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  “The backslider in heart shall be filled with his own ways (</a:t>
            </a: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selfish desires</a:t>
            </a: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).” - 2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:20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4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26479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600200"/>
            <a:ext cx="3352800" cy="502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Evidences of Backsliding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Church attendance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Service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Tithing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Bible reading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Prayer life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Disobedience / Rebellion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Standards  / Convictions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Worldly – clothing, hair, dress, appearance, attitudes, friendships, music, etc.</a:t>
            </a: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Cold to spiritual things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Stop listening to the preacher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Sports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Recreation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Entertainment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 contentment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Lack of joy and peace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 concern for the lost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Compromise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Selfish</a:t>
            </a: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1260</Words>
  <Application>Microsoft Office PowerPoint</Application>
  <PresentationFormat>On-screen Show (4:3)</PresentationFormat>
  <Paragraphs>140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Covetousness and Greed</vt:lpstr>
      <vt:lpstr>Slide 8</vt:lpstr>
      <vt:lpstr>Evidences of Backsliding</vt:lpstr>
      <vt:lpstr>Slide 10</vt:lpstr>
      <vt:lpstr>Slide 11</vt:lpstr>
      <vt:lpstr>Slide 12</vt:lpstr>
      <vt:lpstr>Covetousness and greed  are self-destructive</vt:lpstr>
      <vt:lpstr>Slide 14</vt:lpstr>
      <vt:lpstr>Nine keys to prosperity,  success and joy in life  (Proverbs 28:19-27)</vt:lpstr>
      <vt:lpstr>Slide 16</vt:lpstr>
      <vt:lpstr>Slide 17</vt:lpstr>
      <vt:lpstr>“Flee also youthful lust…”</vt:lpstr>
      <vt:lpstr>Envying evil doers will  mislead a believer</vt:lpstr>
      <vt:lpstr>Slide 20</vt:lpstr>
      <vt:lpstr>Slide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Ptr. Daniel White</dc:creator>
  <cp:lastModifiedBy>Ptr. Daniel White</cp:lastModifiedBy>
  <cp:revision>48</cp:revision>
  <dcterms:created xsi:type="dcterms:W3CDTF">2009-09-16T03:46:09Z</dcterms:created>
  <dcterms:modified xsi:type="dcterms:W3CDTF">2009-10-19T19:04:31Z</dcterms:modified>
</cp:coreProperties>
</file>